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упражнение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Расписываем гжель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Возраст 6-7 лет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украшать предмет посуды росписью гжель.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1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Aft>
                <a:spcPct val="0"/>
              </a:spcAft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Упражнять в умении рисовать красками (гуашевыми и акварельными);</a:t>
            </a:r>
          </a:p>
          <a:p>
            <a:pPr lvl="0" eaLnBrk="0" fontAlgn="base" hangingPunct="0">
              <a:spcAft>
                <a:spcPct val="0"/>
              </a:spcAft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контролировать силу нажима кисти; Использует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 рисования гуашевыми и акварельными красками (и др. материалами), рисует всем ворсом кисти или концом; создает образ с помощью нескольких цветов или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оттенков;</a:t>
            </a:r>
          </a:p>
          <a:p>
            <a:pPr lvl="0" eaLnBrk="0" fontAlgn="base" hangingPunct="0">
              <a:spcAft>
                <a:spcPct val="0"/>
              </a:spcAft>
              <a:buAutoNum type="arabicPeriod"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самостоятельности создавая свой творческий продукт.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совместно с ребёнком рассматривают  образцы росписи. На тренировочном листе пробуют прорисовать элементы росписи Гжель. Далее ребёнок раскрашивает доску элементами Гжель, используя краски гуашевые и акварельные. После этого ребёнку предлагается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чистая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рисунка, </a:t>
            </a:r>
            <a:r>
              <a:rPr lang="ru-RU" sz="1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доска для создание творческого продукта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росписи Гжель.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творчестве!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4712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7779842" cy="58348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Дидактическая игра – упражнение  Расписываем гжель Возраст 6-7 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Гжель.</dc:title>
  <dc:creator>Аня</dc:creator>
  <cp:lastModifiedBy>пользователь</cp:lastModifiedBy>
  <cp:revision>14</cp:revision>
  <dcterms:created xsi:type="dcterms:W3CDTF">2019-02-18T19:22:01Z</dcterms:created>
  <dcterms:modified xsi:type="dcterms:W3CDTF">2019-03-04T12:43:26Z</dcterms:modified>
</cp:coreProperties>
</file>