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пыт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214950"/>
            <a:ext cx="77724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bg2">
                    <a:lumMod val="50000"/>
                  </a:schemeClr>
                </a:solidFill>
                <a:cs typeface="Aharoni" pitchFamily="2" charset="-79"/>
              </a:rPr>
              <a:t>Занимательные опыты дома</a:t>
            </a:r>
            <a:endParaRPr lang="ru-RU" sz="5400" b="1" dirty="0">
              <a:solidFill>
                <a:schemeClr val="bg2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8676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 проткнуть воздушный шарик без вреда для него?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r>
              <a:rPr lang="ru-RU" dirty="0" smtClean="0"/>
              <a:t>Е</a:t>
            </a:r>
            <a:r>
              <a:rPr lang="ru-RU" dirty="0" smtClean="0"/>
              <a:t>сли </a:t>
            </a:r>
            <a:r>
              <a:rPr lang="ru-RU" dirty="0" smtClean="0"/>
              <a:t>проколоть шарик, то он </a:t>
            </a:r>
            <a:r>
              <a:rPr lang="ru-RU" dirty="0" smtClean="0"/>
              <a:t>лопнет…</a:t>
            </a:r>
          </a:p>
          <a:p>
            <a:r>
              <a:rPr lang="ru-RU" dirty="0" smtClean="0"/>
              <a:t>Наклейте </a:t>
            </a:r>
            <a:r>
              <a:rPr lang="ru-RU" dirty="0" smtClean="0"/>
              <a:t>на шарик с двух сторон по кусочку скотча. 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роткнете </a:t>
            </a:r>
            <a:r>
              <a:rPr lang="ru-RU" dirty="0" smtClean="0"/>
              <a:t>шарик через скотч без всякого вреда для </a:t>
            </a:r>
            <a:r>
              <a:rPr lang="ru-RU" dirty="0" smtClean="0"/>
              <a:t>него.</a:t>
            </a:r>
            <a:endParaRPr lang="ru-RU" dirty="0"/>
          </a:p>
        </p:txBody>
      </p:sp>
      <p:pic>
        <p:nvPicPr>
          <p:cNvPr id="4" name="Рисунок 3" descr="опыт1.jpg"/>
          <p:cNvPicPr>
            <a:picLocks noChangeAspect="1"/>
          </p:cNvPicPr>
          <p:nvPr/>
        </p:nvPicPr>
        <p:blipFill>
          <a:blip r:embed="rId2"/>
          <a:srcRect r="12121"/>
          <a:stretch>
            <a:fillRect/>
          </a:stretch>
        </p:blipFill>
        <p:spPr>
          <a:xfrm>
            <a:off x="2500298" y="3929066"/>
            <a:ext cx="4143404" cy="2652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01080" cy="10818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/>
              <a:t>Подводная лодка из винограда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30718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Возьмите </a:t>
            </a:r>
            <a:r>
              <a:rPr lang="ru-RU" dirty="0" smtClean="0"/>
              <a:t>стакан со свежей газированной водой или лимонадом и бросьте в нее виноградинку. Она чуть тяжелее воды и опустится на дно. Но на нее тут же начнут садиться пузырьки газа, похожие на маленькие воздушные шарики. Вскоре их станет так много, что виноградинка всплывет.</a:t>
            </a:r>
          </a:p>
          <a:p>
            <a:r>
              <a:rPr lang="ru-RU" dirty="0" smtClean="0"/>
              <a:t>Но на поверхности пузырьки лопнут, и газ улетит. Отяжелевшая виноградинка вновь опустится на дно. Здесь она снова покроется пузырьками газа и снова всплывет. Так будет продолжаться несколько раз, пока вода не «выдохнется». </a:t>
            </a:r>
          </a:p>
          <a:p>
            <a:endParaRPr lang="ru-RU" dirty="0"/>
          </a:p>
        </p:txBody>
      </p:sp>
      <p:pic>
        <p:nvPicPr>
          <p:cNvPr id="4" name="Рисунок 3" descr="опыт2.jpg"/>
          <p:cNvPicPr>
            <a:picLocks noChangeAspect="1"/>
          </p:cNvPicPr>
          <p:nvPr/>
        </p:nvPicPr>
        <p:blipFill>
          <a:blip r:embed="rId2"/>
          <a:srcRect l="34375" t="47917" r="35156" b="14583"/>
          <a:stretch>
            <a:fillRect/>
          </a:stretch>
        </p:blipFill>
        <p:spPr>
          <a:xfrm>
            <a:off x="1571604" y="4071943"/>
            <a:ext cx="2643206" cy="2439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опыт2.jpg"/>
          <p:cNvPicPr>
            <a:picLocks noChangeAspect="1"/>
          </p:cNvPicPr>
          <p:nvPr/>
        </p:nvPicPr>
        <p:blipFill>
          <a:blip r:embed="rId2"/>
          <a:srcRect l="66406" t="61458" r="3906" b="3125"/>
          <a:stretch>
            <a:fillRect/>
          </a:stretch>
        </p:blipFill>
        <p:spPr>
          <a:xfrm>
            <a:off x="5143504" y="4071942"/>
            <a:ext cx="2714644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Цветы лотоса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Вырежьте </a:t>
            </a:r>
            <a:r>
              <a:rPr lang="ru-RU" dirty="0" smtClean="0"/>
              <a:t>из цветной бумаги цветы с длинными лепестками.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помощи карандаша закрутите лепестки к </a:t>
            </a:r>
            <a:r>
              <a:rPr lang="ru-RU" dirty="0" smtClean="0"/>
              <a:t>центру.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пустите </a:t>
            </a:r>
            <a:r>
              <a:rPr lang="ru-RU" dirty="0" smtClean="0"/>
              <a:t>разноцветные лотосы на воду, налитую в таз.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smtClean="0"/>
              <a:t>Лепестки </a:t>
            </a:r>
            <a:r>
              <a:rPr lang="ru-RU" dirty="0" smtClean="0"/>
              <a:t>цветов начнут распускаться. </a:t>
            </a:r>
            <a:r>
              <a:rPr lang="ru-RU" dirty="0" smtClean="0"/>
              <a:t>Это происходит </a:t>
            </a:r>
            <a:r>
              <a:rPr lang="ru-RU" dirty="0" smtClean="0"/>
              <a:t>потому, что бумага намокает, становится постепенно тяжелее и лепестки раскрываются</a:t>
            </a:r>
            <a:r>
              <a:rPr lang="ru-RU" dirty="0" smtClean="0"/>
              <a:t>.)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опыт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929066"/>
            <a:ext cx="5357850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«Волшебные </a:t>
            </a:r>
            <a:r>
              <a:rPr lang="ru-RU" b="1" dirty="0" smtClean="0"/>
              <a:t>зеркала» или 1? 3? 5?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285752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Поставьте два зеркала под углом больше чем 90°. В угол положите одно яблоко.</a:t>
            </a:r>
          </a:p>
          <a:p>
            <a:r>
              <a:rPr lang="ru-RU" dirty="0" smtClean="0"/>
              <a:t>Яблок </a:t>
            </a:r>
            <a:r>
              <a:rPr lang="ru-RU" dirty="0" smtClean="0"/>
              <a:t>стало три. А если постепенно уменьшать угол между зеркалами, то количество яблок начинает увеличиваться.</a:t>
            </a:r>
          </a:p>
          <a:p>
            <a:r>
              <a:rPr lang="ru-RU" dirty="0" smtClean="0"/>
              <a:t>Ч</a:t>
            </a:r>
            <a:r>
              <a:rPr lang="ru-RU" dirty="0" smtClean="0"/>
              <a:t>ем </a:t>
            </a:r>
            <a:r>
              <a:rPr lang="ru-RU" dirty="0" smtClean="0"/>
              <a:t>меньше угол сближения зеркал, тем больше отразится предметов.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опыт4.jpg"/>
          <p:cNvPicPr>
            <a:picLocks noChangeAspect="1"/>
          </p:cNvPicPr>
          <p:nvPr/>
        </p:nvPicPr>
        <p:blipFill>
          <a:blip r:embed="rId2"/>
          <a:srcRect l="35937" t="17187" r="31543" b="37109"/>
          <a:stretch>
            <a:fillRect/>
          </a:stretch>
        </p:blipFill>
        <p:spPr>
          <a:xfrm>
            <a:off x="928662" y="3857628"/>
            <a:ext cx="2643206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опыт4.jpg"/>
          <p:cNvPicPr>
            <a:picLocks noChangeAspect="1"/>
          </p:cNvPicPr>
          <p:nvPr/>
        </p:nvPicPr>
        <p:blipFill>
          <a:blip r:embed="rId2"/>
          <a:srcRect l="6054" t="37109" r="67579" b="27734"/>
          <a:stretch>
            <a:fillRect/>
          </a:stretch>
        </p:blipFill>
        <p:spPr>
          <a:xfrm>
            <a:off x="4786314" y="3929066"/>
            <a:ext cx="2643206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Куда </a:t>
            </a:r>
            <a:r>
              <a:rPr lang="ru-RU" b="1" dirty="0" smtClean="0"/>
              <a:t>делся запах?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r>
              <a:rPr lang="ru-RU" dirty="0" smtClean="0"/>
              <a:t>Возьмите </a:t>
            </a:r>
            <a:r>
              <a:rPr lang="ru-RU" dirty="0" smtClean="0"/>
              <a:t>кукурузные палочки, положите их в банку, в которую заранее был капнут одеколон, и закройте ее плотной крышкой. </a:t>
            </a:r>
            <a:endParaRPr lang="ru-RU" dirty="0" smtClean="0"/>
          </a:p>
          <a:p>
            <a:r>
              <a:rPr lang="ru-RU" dirty="0" smtClean="0"/>
              <a:t>Через </a:t>
            </a:r>
            <a:r>
              <a:rPr lang="ru-RU" dirty="0" smtClean="0"/>
              <a:t>10 минут, открыв крышку, вы запаха не почувствуете: его поглотило пористое вещество кукурузных палочек. </a:t>
            </a:r>
            <a:endParaRPr lang="ru-RU" dirty="0"/>
          </a:p>
        </p:txBody>
      </p:sp>
      <p:pic>
        <p:nvPicPr>
          <p:cNvPr id="4" name="Рисунок 3" descr="опыт5.jpg"/>
          <p:cNvPicPr>
            <a:picLocks noChangeAspect="1"/>
          </p:cNvPicPr>
          <p:nvPr/>
        </p:nvPicPr>
        <p:blipFill>
          <a:blip r:embed="rId2"/>
          <a:srcRect l="16406" t="5555" r="21094" b="8333"/>
          <a:stretch>
            <a:fillRect/>
          </a:stretch>
        </p:blipFill>
        <p:spPr>
          <a:xfrm>
            <a:off x="2571736" y="3571876"/>
            <a:ext cx="3929090" cy="3045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Танцующая фольга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30718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Нарежьте </a:t>
            </a:r>
            <a:r>
              <a:rPr lang="ru-RU" dirty="0" smtClean="0"/>
              <a:t>алюминиевую фольгу (блестящую обертку от шоколада или конфет) очень узкими и длинными полосками. </a:t>
            </a:r>
            <a:endParaRPr lang="ru-RU" dirty="0" smtClean="0"/>
          </a:p>
          <a:p>
            <a:r>
              <a:rPr lang="ru-RU" dirty="0" smtClean="0"/>
              <a:t>Проведите </a:t>
            </a:r>
            <a:r>
              <a:rPr lang="ru-RU" dirty="0" smtClean="0"/>
              <a:t>расческой по своим волосам, а затем поднесите ее вплотную к отрезкам.</a:t>
            </a:r>
          </a:p>
          <a:p>
            <a:r>
              <a:rPr lang="ru-RU" dirty="0" smtClean="0"/>
              <a:t>Полоски начнут «танцевать». Это притягиваются друг к другу положительные и отрицательные электрические заряды.</a:t>
            </a:r>
          </a:p>
          <a:p>
            <a:endParaRPr lang="ru-RU" dirty="0"/>
          </a:p>
        </p:txBody>
      </p:sp>
      <p:pic>
        <p:nvPicPr>
          <p:cNvPr id="4" name="Рисунок 3" descr="опыт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071942"/>
            <a:ext cx="32512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Тайный похититель </a:t>
            </a:r>
            <a:r>
              <a:rPr lang="ru-RU" b="1" dirty="0" smtClean="0"/>
              <a:t>варенья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7146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Измельчите </a:t>
            </a:r>
            <a:r>
              <a:rPr lang="ru-RU" dirty="0" smtClean="0"/>
              <a:t>карандашный грифель ножом. </a:t>
            </a:r>
            <a:endParaRPr lang="ru-RU" dirty="0" smtClean="0"/>
          </a:p>
          <a:p>
            <a:r>
              <a:rPr lang="ru-RU" dirty="0" smtClean="0"/>
              <a:t>Р</a:t>
            </a:r>
            <a:r>
              <a:rPr lang="ru-RU" dirty="0" smtClean="0"/>
              <a:t>ебенок </a:t>
            </a:r>
            <a:r>
              <a:rPr lang="ru-RU" dirty="0" smtClean="0"/>
              <a:t>натрет готовым порошком себе палец. </a:t>
            </a:r>
            <a:endParaRPr lang="ru-RU" dirty="0" smtClean="0"/>
          </a:p>
          <a:p>
            <a:r>
              <a:rPr lang="ru-RU" dirty="0" smtClean="0"/>
              <a:t>Н</a:t>
            </a:r>
            <a:r>
              <a:rPr lang="ru-RU" dirty="0" smtClean="0"/>
              <a:t>ужно </a:t>
            </a:r>
            <a:r>
              <a:rPr lang="ru-RU" dirty="0" smtClean="0"/>
              <a:t>прижать палец к кусочку </a:t>
            </a:r>
            <a:r>
              <a:rPr lang="ru-RU" dirty="0" smtClean="0"/>
              <a:t>скотча.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котч </a:t>
            </a:r>
            <a:r>
              <a:rPr lang="ru-RU" dirty="0" smtClean="0"/>
              <a:t>приклеить к белому листу бумаги — на нем будет виден отпечаток узора пальца вашего малыша. </a:t>
            </a:r>
            <a:endParaRPr lang="ru-RU" dirty="0" smtClean="0"/>
          </a:p>
          <a:p>
            <a:r>
              <a:rPr lang="ru-RU" dirty="0" smtClean="0"/>
              <a:t>Теперь-то </a:t>
            </a:r>
            <a:r>
              <a:rPr lang="ru-RU" dirty="0" smtClean="0"/>
              <a:t>мы узнаем, чьи отпечатки остались на банке варенья. </a:t>
            </a:r>
          </a:p>
          <a:p>
            <a:endParaRPr lang="ru-RU" dirty="0"/>
          </a:p>
        </p:txBody>
      </p:sp>
      <p:pic>
        <p:nvPicPr>
          <p:cNvPr id="4" name="Рисунок 3" descr="опыт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4071942"/>
            <a:ext cx="4271966" cy="25914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Необычное рисование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5400684" cy="52864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Дайте </a:t>
            </a:r>
            <a:r>
              <a:rPr lang="ru-RU" dirty="0" smtClean="0"/>
              <a:t>ребенку кусочек чистой светлой однотонной ткани (белой, </a:t>
            </a:r>
            <a:r>
              <a:rPr lang="ru-RU" dirty="0" err="1" smtClean="0"/>
              <a:t>голубой</a:t>
            </a:r>
            <a:r>
              <a:rPr lang="ru-RU" dirty="0" smtClean="0"/>
              <a:t>, </a:t>
            </a:r>
            <a:r>
              <a:rPr lang="ru-RU" dirty="0" err="1" smtClean="0"/>
              <a:t>розовой</a:t>
            </a:r>
            <a:r>
              <a:rPr lang="ru-RU" dirty="0" smtClean="0"/>
              <a:t>, светло-зеленой).</a:t>
            </a:r>
          </a:p>
          <a:p>
            <a:r>
              <a:rPr lang="ru-RU" dirty="0" smtClean="0"/>
              <a:t>Нарвите лепестков от разных цветов: желтых, оранжевых, красных, синих, </a:t>
            </a:r>
            <a:r>
              <a:rPr lang="ru-RU" dirty="0" err="1" smtClean="0"/>
              <a:t>голубых</a:t>
            </a:r>
            <a:r>
              <a:rPr lang="ru-RU" dirty="0" smtClean="0"/>
              <a:t>, а также зеленых листьев разного оттенка. </a:t>
            </a:r>
          </a:p>
          <a:p>
            <a:r>
              <a:rPr lang="ru-RU" dirty="0" smtClean="0"/>
              <a:t>Набросайте эту смесь на ткань, положенную на разделочную доску. </a:t>
            </a:r>
            <a:endParaRPr lang="ru-RU" dirty="0" smtClean="0"/>
          </a:p>
          <a:p>
            <a:r>
              <a:rPr lang="ru-RU" dirty="0" smtClean="0"/>
              <a:t>Накройте </a:t>
            </a:r>
            <a:r>
              <a:rPr lang="ru-RU" dirty="0" smtClean="0"/>
              <a:t>ее полиэтиленовой пленкой, закрепите по бокам кнопками и раскатайте все это скалкой либо постучите по ткани молотком. Стряхните использованные «краски», натяните ткань на тонкую фанерку и вставьте в рамку. </a:t>
            </a:r>
            <a:endParaRPr lang="ru-RU" dirty="0" smtClean="0"/>
          </a:p>
          <a:p>
            <a:r>
              <a:rPr lang="ru-RU" dirty="0" smtClean="0"/>
              <a:t>Шедевр </a:t>
            </a:r>
            <a:r>
              <a:rPr lang="ru-RU" dirty="0" smtClean="0"/>
              <a:t>юного дарования готов!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опыт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500174"/>
            <a:ext cx="3120390" cy="40179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470</Words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Занимательные опыты дома</vt:lpstr>
      <vt:lpstr>Как проткнуть воздушный шарик без вреда для него? </vt:lpstr>
      <vt:lpstr> Подводная лодка из винограда </vt:lpstr>
      <vt:lpstr>Цветы лотоса </vt:lpstr>
      <vt:lpstr>«Волшебные зеркала» или 1? 3? 5?</vt:lpstr>
      <vt:lpstr>  Куда делся запах? </vt:lpstr>
      <vt:lpstr>Танцующая фольга </vt:lpstr>
      <vt:lpstr>Тайный похититель варенья </vt:lpstr>
      <vt:lpstr>Необычное рисование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Занимательные опыты дома</dc:title>
  <dc:creator>acer</dc:creator>
  <cp:lastModifiedBy>acer</cp:lastModifiedBy>
  <cp:revision>1</cp:revision>
  <dcterms:created xsi:type="dcterms:W3CDTF">2019-02-26T23:34:58Z</dcterms:created>
  <dcterms:modified xsi:type="dcterms:W3CDTF">2019-02-27T00:26:29Z</dcterms:modified>
</cp:coreProperties>
</file>