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«Зимний или летний»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детей 4-5 лет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22322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: Научить определять по инвентарю, форме и атрибутам к какому времени года относится данный вид спорта.  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2500" b="1" u="sng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1. Развивать речевую активность ребенка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2. Закреплять знания детей о зимних и летних видах спорта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3. Поощрять желание заниматься спортом</a:t>
            </a:r>
            <a:endParaRPr lang="ru-RU" sz="25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sz="25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 слайде с солнышком ребенок должен назвать все представленные  виды спорта и выбрать только летние, путем нажатия на картинку.  Картинки будут «стремиться» к солнышку, зимний вид спорта останется на месте.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	На слайде со снежинкой ребенок аналогично называет и выбирает зимние виды спорта.</a:t>
            </a:r>
          </a:p>
          <a:p>
            <a:pPr algn="ctr">
              <a:buNone/>
            </a:pP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Л.В\КАРТИНКИ\img15.jpg"/>
          <p:cNvPicPr>
            <a:picLocks noChangeAspect="1" noChangeArrowheads="1"/>
          </p:cNvPicPr>
          <p:nvPr/>
        </p:nvPicPr>
        <p:blipFill>
          <a:blip r:embed="rId2" cstate="print"/>
          <a:srcRect l="10499" r="11500"/>
          <a:stretch>
            <a:fillRect/>
          </a:stretch>
        </p:blipFill>
        <p:spPr bwMode="auto">
          <a:xfrm>
            <a:off x="3286116" y="2143116"/>
            <a:ext cx="2428892" cy="2335457"/>
          </a:xfrm>
          <a:prstGeom prst="rect">
            <a:avLst/>
          </a:prstGeom>
          <a:noFill/>
        </p:spPr>
      </p:pic>
      <p:pic>
        <p:nvPicPr>
          <p:cNvPr id="1029" name="Picture 5" descr="C:\Users\LENOVO\Desktop\Л.В\КАРТИНКИ\3_afe81a1d630e3dbe89215b6ae9e5a27e_14547701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3017573" cy="2214578"/>
          </a:xfrm>
          <a:prstGeom prst="rect">
            <a:avLst/>
          </a:prstGeom>
          <a:noFill/>
        </p:spPr>
      </p:pic>
      <p:pic>
        <p:nvPicPr>
          <p:cNvPr id="8" name="Picture 4" descr="C:\Users\LENOVO\Desktop\Л.В\КАРТИНКИ\2_321dba2c4f33c52ecbbf4c7c98471f4e_14547701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14290"/>
            <a:ext cx="3262311" cy="2696540"/>
          </a:xfrm>
          <a:prstGeom prst="rect">
            <a:avLst/>
          </a:prstGeom>
          <a:noFill/>
        </p:spPr>
      </p:pic>
      <p:pic>
        <p:nvPicPr>
          <p:cNvPr id="1030" name="Picture 6" descr="C:\Users\LENOVO\Desktop\Л.В\КАРТИНКИ\depositphotos_53335593-stock-illustration-kid-playing-basket.jpg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/>
          <a:stretch>
            <a:fillRect/>
          </a:stretch>
        </p:blipFill>
        <p:spPr bwMode="auto">
          <a:xfrm>
            <a:off x="5857884" y="3500438"/>
            <a:ext cx="2786082" cy="2878857"/>
          </a:xfrm>
          <a:prstGeom prst="rect">
            <a:avLst/>
          </a:prstGeom>
          <a:noFill/>
        </p:spPr>
      </p:pic>
      <p:pic>
        <p:nvPicPr>
          <p:cNvPr id="1032" name="Picture 8" descr="C:\Users\LENOVO\Desktop\Л.В\КАРТИНКИ\6bd1e5ad102d11b1552a8b47eccdb7d8.jp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429000"/>
            <a:ext cx="2543175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06591 L 0.26441 0.275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3247E-6 L -0.28768 0.2509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17 0.0111 L -0.29288 -0.230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Л.В\КАРТИНКИ\snezhink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285992"/>
            <a:ext cx="2071702" cy="2071702"/>
          </a:xfrm>
          <a:prstGeom prst="rect">
            <a:avLst/>
          </a:prstGeom>
          <a:noFill/>
        </p:spPr>
      </p:pic>
      <p:pic>
        <p:nvPicPr>
          <p:cNvPr id="2051" name="Picture 3" descr="C:\Users\LENOVO\Desktop\Л.В\КАРТИНКИ\image8dkldzoh_586eedd5922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57166"/>
            <a:ext cx="2607716" cy="2786082"/>
          </a:xfrm>
          <a:prstGeom prst="rect">
            <a:avLst/>
          </a:prstGeom>
          <a:noFill/>
        </p:spPr>
      </p:pic>
      <p:pic>
        <p:nvPicPr>
          <p:cNvPr id="2052" name="Picture 4" descr="C:\Users\LENOVO\Desktop\Л.В\КАРТИНКИ\khokkeist.jpg"/>
          <p:cNvPicPr>
            <a:picLocks noChangeAspect="1" noChangeArrowheads="1"/>
          </p:cNvPicPr>
          <p:nvPr/>
        </p:nvPicPr>
        <p:blipFill>
          <a:blip r:embed="rId4" cstate="print"/>
          <a:srcRect r="1244" b="4721"/>
          <a:stretch>
            <a:fillRect/>
          </a:stretch>
        </p:blipFill>
        <p:spPr bwMode="auto">
          <a:xfrm>
            <a:off x="755576" y="3643314"/>
            <a:ext cx="2387664" cy="2714644"/>
          </a:xfrm>
          <a:prstGeom prst="rect">
            <a:avLst/>
          </a:prstGeom>
          <a:noFill/>
        </p:spPr>
      </p:pic>
      <p:pic>
        <p:nvPicPr>
          <p:cNvPr id="2053" name="Picture 5" descr="C:\Users\LENOVO\Desktop\Л.В\КАРТИНКИ\Спорт_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3286100"/>
            <a:ext cx="2522654" cy="3571900"/>
          </a:xfrm>
          <a:prstGeom prst="rect">
            <a:avLst/>
          </a:prstGeom>
          <a:noFill/>
        </p:spPr>
      </p:pic>
      <p:pic>
        <p:nvPicPr>
          <p:cNvPr id="2054" name="Picture 6" descr="C:\Users\LENOVO\Desktop\Л.В\КАРТИНКИ\m1.jpg"/>
          <p:cNvPicPr>
            <a:picLocks noChangeAspect="1" noChangeArrowheads="1"/>
          </p:cNvPicPr>
          <p:nvPr/>
        </p:nvPicPr>
        <p:blipFill>
          <a:blip r:embed="rId6" cstate="print">
            <a:lum/>
          </a:blip>
          <a:srcRect b="4079"/>
          <a:stretch>
            <a:fillRect/>
          </a:stretch>
        </p:blipFill>
        <p:spPr bwMode="auto">
          <a:xfrm>
            <a:off x="785786" y="163489"/>
            <a:ext cx="2379689" cy="3194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68178E-6 L -0.29132 0.25185 " pathEditMode="relative" ptsTypes="AA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71785E-7 L 0.31493 -0.29371 " pathEditMode="relative" ptsTypes="AA">
                                      <p:cBhvr>
                                        <p:cTn id="2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4.85661E-6 L -0.2835 -0.31452 " pathEditMode="relative" ptsTypes="AA">
                                      <p:cBhvr>
                                        <p:cTn id="2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Дидактическая игра  «Зимний или летний»  для детей 4-5 лет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HP</cp:lastModifiedBy>
  <cp:revision>12</cp:revision>
  <dcterms:created xsi:type="dcterms:W3CDTF">2018-09-24T07:15:18Z</dcterms:created>
  <dcterms:modified xsi:type="dcterms:W3CDTF">2019-02-19T04:38:07Z</dcterms:modified>
</cp:coreProperties>
</file>