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«Отгадай зимний</a:t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летний вид спорта» </a:t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детей 5-6 лет.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2813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Научить определять по инвентарю, форме и атрибутам к какому времени года относится данный вид спорта.  </a:t>
            </a:r>
          </a:p>
          <a:p>
            <a:pPr>
              <a:lnSpc>
                <a:spcPct val="120000"/>
              </a:lnSpc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1. Развивать речевую активность ребенка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Закреплять знания детей о зимних и летних видах спорта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Поощрять желание заниматься спортом</a:t>
            </a:r>
            <a:endParaRPr lang="ru-RU" sz="15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b="1" u="sng" dirty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слайде с солнышком ребенок должен назвать все представленные  виды спорта и выбрать только летние, путем нажатия на картинку.  Картинки будут «стремиться» к солнышку, зимний вид спорта останется на месте.</a:t>
            </a:r>
          </a:p>
          <a:p>
            <a:pPr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На слайде со снежинкой ребенок аналогично называет и выбирает зимние виды спорта.</a:t>
            </a:r>
          </a:p>
          <a:p>
            <a:pPr algn="ctr">
              <a:buNone/>
            </a:pP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Л.В\КАРТИНКИ\img15.jpg"/>
          <p:cNvPicPr>
            <a:picLocks noChangeAspect="1" noChangeArrowheads="1"/>
          </p:cNvPicPr>
          <p:nvPr/>
        </p:nvPicPr>
        <p:blipFill>
          <a:blip r:embed="rId2" cstate="print"/>
          <a:srcRect l="10499" r="11500"/>
          <a:stretch>
            <a:fillRect/>
          </a:stretch>
        </p:blipFill>
        <p:spPr bwMode="auto">
          <a:xfrm>
            <a:off x="3000364" y="2143116"/>
            <a:ext cx="2428892" cy="2335457"/>
          </a:xfrm>
          <a:prstGeom prst="rect">
            <a:avLst/>
          </a:prstGeom>
          <a:noFill/>
        </p:spPr>
      </p:pic>
      <p:pic>
        <p:nvPicPr>
          <p:cNvPr id="2" name="Picture 2" descr="C:\Users\LENOVO\Desktop\Л.В\КАРТИНКИ\fahrrad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05064"/>
            <a:ext cx="2486593" cy="2627731"/>
          </a:xfrm>
          <a:prstGeom prst="rect">
            <a:avLst/>
          </a:prstGeom>
          <a:noFill/>
        </p:spPr>
      </p:pic>
      <p:pic>
        <p:nvPicPr>
          <p:cNvPr id="1027" name="Picture 3" descr="C:\Users\LENOVO\Desktop\Л.В\КАРТИНКИ\depositphotos_129933376-stock-illustration-gymnast-girl-vector-illustration.jp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 l="4817" t="8347" r="3548" b="6891"/>
          <a:stretch>
            <a:fillRect/>
          </a:stretch>
        </p:blipFill>
        <p:spPr bwMode="auto">
          <a:xfrm>
            <a:off x="5652120" y="188640"/>
            <a:ext cx="3191706" cy="2952328"/>
          </a:xfrm>
          <a:prstGeom prst="rect">
            <a:avLst/>
          </a:prstGeom>
          <a:noFill/>
        </p:spPr>
      </p:pic>
      <p:pic>
        <p:nvPicPr>
          <p:cNvPr id="1028" name="Picture 4" descr="C:\Users\LENOVO\Desktop\Л.В\КАРТИНКИ\n77190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214290"/>
            <a:ext cx="2786082" cy="3268819"/>
          </a:xfrm>
          <a:prstGeom prst="rect">
            <a:avLst/>
          </a:prstGeom>
          <a:noFill/>
        </p:spPr>
      </p:pic>
      <p:pic>
        <p:nvPicPr>
          <p:cNvPr id="1029" name="Picture 5" descr="C:\Users\LENOVO\Desktop\Л.В\КАРТИНКИ\lomon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214818"/>
            <a:ext cx="3621719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6337E-6 L -0.33854 0.25185 " pathEditMode="relative" ptsTypes="AA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52451E-6 L 0.32293 -0.2729 " pathEditMode="relative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1.99815E-6 L -0.32291 -0.32516 " pathEditMode="relative" ptsTypes="AA">
                                      <p:cBhvr>
                                        <p:cTn id="2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Л.В\КАРТИНКИ\snezhink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000240"/>
            <a:ext cx="2071702" cy="2071702"/>
          </a:xfrm>
          <a:prstGeom prst="rect">
            <a:avLst/>
          </a:prstGeom>
          <a:noFill/>
        </p:spPr>
      </p:pic>
      <p:pic>
        <p:nvPicPr>
          <p:cNvPr id="2" name="Picture 2" descr="C:\Users\LENOVO\Desktop\Л.В\КАРТИНКИ\depositphotos_5970728-stock-photo-illustration-ski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14752"/>
            <a:ext cx="3143272" cy="2900774"/>
          </a:xfrm>
          <a:prstGeom prst="rect">
            <a:avLst/>
          </a:prstGeom>
          <a:noFill/>
        </p:spPr>
      </p:pic>
      <p:pic>
        <p:nvPicPr>
          <p:cNvPr id="2051" name="Picture 3" descr="C:\Users\LENOVO\Desktop\Л.В\КАРТИНКИ\pict--ski-jumper-winter-olympics---vector-stencils-library.png--diagram-flowchart-example.png"/>
          <p:cNvPicPr>
            <a:picLocks noChangeAspect="1" noChangeArrowheads="1"/>
          </p:cNvPicPr>
          <p:nvPr/>
        </p:nvPicPr>
        <p:blipFill>
          <a:blip r:embed="rId4" cstate="print"/>
          <a:srcRect l="16161" t="8546" r="17398" b="8122"/>
          <a:stretch>
            <a:fillRect/>
          </a:stretch>
        </p:blipFill>
        <p:spPr bwMode="auto">
          <a:xfrm>
            <a:off x="5715008" y="142852"/>
            <a:ext cx="3071834" cy="3237879"/>
          </a:xfrm>
          <a:prstGeom prst="rect">
            <a:avLst/>
          </a:prstGeom>
          <a:noFill/>
        </p:spPr>
      </p:pic>
      <p:pic>
        <p:nvPicPr>
          <p:cNvPr id="2054" name="Picture 6" descr="C:\Users\LENOVO\Desktop\Л.В\КАРТИНКИ\curling_images_-_sport_clip_art_gratuit_20160325_1254916901.png"/>
          <p:cNvPicPr>
            <a:picLocks noChangeAspect="1" noChangeArrowheads="1"/>
          </p:cNvPicPr>
          <p:nvPr/>
        </p:nvPicPr>
        <p:blipFill>
          <a:blip r:embed="rId5" cstate="print"/>
          <a:srcRect l="11538" t="5128" r="1923" b="10256"/>
          <a:stretch>
            <a:fillRect/>
          </a:stretch>
        </p:blipFill>
        <p:spPr bwMode="auto">
          <a:xfrm>
            <a:off x="357158" y="428604"/>
            <a:ext cx="3357586" cy="2462230"/>
          </a:xfrm>
          <a:prstGeom prst="rect">
            <a:avLst/>
          </a:prstGeom>
          <a:noFill/>
        </p:spPr>
      </p:pic>
      <p:pic>
        <p:nvPicPr>
          <p:cNvPr id="2055" name="Picture 7" descr="C:\Users\LENOVO\Desktop\Л.В\КАРТИНКИ\item_505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3714752"/>
            <a:ext cx="2571768" cy="2765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96762E-6 L 0.30712 0.241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54302E-6 L -0.31493 0.23081 " pathEditMode="relative" ptsTypes="AA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6725E-6 L 0.29132 -0.29371 " pathEditMode="relative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33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Дидактическая игра «Отгадай зимний  или летний вид спорта»  для детей 5-6 лет.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HP</cp:lastModifiedBy>
  <cp:revision>20</cp:revision>
  <dcterms:created xsi:type="dcterms:W3CDTF">2018-09-24T07:15:18Z</dcterms:created>
  <dcterms:modified xsi:type="dcterms:W3CDTF">2019-02-19T04:38:55Z</dcterms:modified>
</cp:coreProperties>
</file>