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0" r:id="rId2"/>
    <p:sldId id="261" r:id="rId3"/>
    <p:sldId id="265" r:id="rId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9" d="100"/>
          <a:sy n="99" d="100"/>
        </p:scale>
        <p:origin x="-240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04.03.2019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04.03.2019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04.03.2019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04.03.2019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04.03.2019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04.03.2019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04.03.2019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Дидактическая картотека игр</a:t>
            </a:r>
            <a:br>
              <a:rPr lang="ru-RU" sz="14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Вырезаем по контуру</a:t>
            </a:r>
            <a:br>
              <a:rPr lang="ru-RU" sz="1400" b="1" dirty="0" smtClean="0">
                <a:latin typeface="Times New Roman" pitchFamily="18" charset="0"/>
                <a:cs typeface="Times New Roman" pitchFamily="18" charset="0"/>
              </a:rPr>
            </a:br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>
              <a:lnSpc>
                <a:spcPct val="115000"/>
              </a:lnSpc>
              <a:spcAft>
                <a:spcPts val="1000"/>
              </a:spcAft>
            </a:pPr>
            <a:r>
              <a:rPr lang="ru-RU" sz="1400" u="sng" dirty="0">
                <a:solidFill>
                  <a:prstClr val="black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Цель: </a:t>
            </a:r>
            <a:r>
              <a:rPr lang="ru-RU" sz="1400" dirty="0">
                <a:solidFill>
                  <a:prstClr val="black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научить ребёнка вырезать </a:t>
            </a:r>
            <a:r>
              <a:rPr lang="ru-RU" sz="1400" dirty="0" smtClean="0">
                <a:solidFill>
                  <a:prstClr val="black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по нарисованному контуру.</a:t>
            </a:r>
            <a:endParaRPr lang="ru-RU" sz="1400" dirty="0">
              <a:solidFill>
                <a:prstClr val="black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lvl="0">
              <a:lnSpc>
                <a:spcPct val="120000"/>
              </a:lnSpc>
              <a:spcAft>
                <a:spcPts val="1000"/>
              </a:spcAft>
            </a:pPr>
            <a:r>
              <a:rPr lang="ru-RU" sz="1400" u="sng" dirty="0">
                <a:solidFill>
                  <a:prstClr val="black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Задачи: </a:t>
            </a:r>
          </a:p>
          <a:p>
            <a:pPr lvl="0">
              <a:lnSpc>
                <a:spcPct val="120000"/>
              </a:lnSpc>
              <a:spcAft>
                <a:spcPts val="1000"/>
              </a:spcAft>
            </a:pPr>
            <a:r>
              <a:rPr lang="ru-RU" sz="1400" dirty="0">
                <a:solidFill>
                  <a:prstClr val="black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- </a:t>
            </a:r>
            <a:r>
              <a:rPr lang="ru-RU" sz="1400" dirty="0" smtClean="0">
                <a:solidFill>
                  <a:prstClr val="black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упражнять в умении  вырезать </a:t>
            </a:r>
            <a:r>
              <a:rPr lang="ru-RU" sz="1400" dirty="0" smtClean="0">
                <a:solidFill>
                  <a:srgbClr val="333333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криволинейным способом: по </a:t>
            </a:r>
            <a:r>
              <a:rPr lang="ru-RU" sz="1400" dirty="0">
                <a:solidFill>
                  <a:srgbClr val="333333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нарисованному </a:t>
            </a:r>
            <a:r>
              <a:rPr lang="ru-RU" sz="1400" dirty="0" smtClean="0">
                <a:solidFill>
                  <a:srgbClr val="333333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контуру; </a:t>
            </a:r>
            <a:endParaRPr lang="ru-RU" sz="1400" dirty="0">
              <a:solidFill>
                <a:prstClr val="black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lvl="0">
              <a:lnSpc>
                <a:spcPct val="120000"/>
              </a:lnSpc>
              <a:spcAft>
                <a:spcPts val="1000"/>
              </a:spcAft>
            </a:pPr>
            <a:r>
              <a:rPr lang="ru-RU" sz="1400" dirty="0">
                <a:solidFill>
                  <a:prstClr val="black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- научить технике безопасности при работе с </a:t>
            </a:r>
            <a:r>
              <a:rPr lang="ru-RU" sz="1400" dirty="0" smtClean="0">
                <a:solidFill>
                  <a:prstClr val="black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ножницами;</a:t>
            </a:r>
          </a:p>
          <a:p>
            <a:pPr lvl="0">
              <a:lnSpc>
                <a:spcPct val="120000"/>
              </a:lnSpc>
              <a:spcAft>
                <a:spcPts val="1000"/>
              </a:spcAft>
            </a:pPr>
            <a:r>
              <a:rPr lang="ru-RU" sz="1400" dirty="0" smtClean="0">
                <a:solidFill>
                  <a:prstClr val="black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- </a:t>
            </a:r>
            <a:r>
              <a:rPr lang="ru-RU" sz="1400" dirty="0">
                <a:solidFill>
                  <a:prstClr val="black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воспитывать аккуратность при работе с бумагой и ножницами;</a:t>
            </a:r>
          </a:p>
          <a:p>
            <a:pPr marL="0" lvl="0" indent="0" eaLnBrk="0" fontAlgn="base" hangingPunct="0">
              <a:spcAft>
                <a:spcPct val="0"/>
              </a:spcAft>
              <a:buNone/>
              <a:defRPr/>
            </a:pPr>
            <a:r>
              <a:rPr lang="ru-RU" sz="1400" b="1" u="sng" dirty="0">
                <a:solidFill>
                  <a:prstClr val="black"/>
                </a:solidFill>
              </a:rPr>
              <a:t>Ход игры</a:t>
            </a:r>
            <a:r>
              <a:rPr lang="ru-RU" sz="1400" b="1" u="sng" dirty="0" smtClean="0">
                <a:solidFill>
                  <a:prstClr val="black"/>
                </a:solidFill>
              </a:rPr>
              <a:t>: </a:t>
            </a:r>
            <a:r>
              <a:rPr lang="ru-RU" sz="13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Родители </a:t>
            </a:r>
            <a:r>
              <a:rPr lang="ru-RU" sz="13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совместно с ребёнком </a:t>
            </a:r>
            <a:r>
              <a:rPr lang="en-US" sz="13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рассматривают картинку и находят чего не хватает на ней.. </a:t>
            </a:r>
            <a:r>
              <a:rPr lang="ru-RU" sz="13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Вырезают </a:t>
            </a:r>
            <a:r>
              <a:rPr lang="ru-RU" sz="13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ru-RU" sz="13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приклеивают </a:t>
            </a:r>
            <a:r>
              <a:rPr lang="ru-RU" sz="13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детали на недостающие участки </a:t>
            </a:r>
            <a:r>
              <a:rPr lang="ru-RU" sz="13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картинки. Обратите внимание ребёнка на то, что опасно держать ножницы концами вверх и передавать их нужно в закрытом виде кольцами в сторону товарища.</a:t>
            </a:r>
            <a:endParaRPr lang="ru-RU" sz="13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eaLnBrk="0" fontAlgn="base" hangingPunct="0">
              <a:spcAft>
                <a:spcPct val="0"/>
              </a:spcAft>
              <a:buNone/>
              <a:defRPr/>
            </a:pPr>
            <a:r>
              <a:rPr lang="ru-RU" sz="13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Желаем </a:t>
            </a:r>
            <a:r>
              <a:rPr lang="ru-RU" sz="13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успехов в творчестве!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5588188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346050"/>
          </a:xfrm>
        </p:spPr>
        <p:txBody>
          <a:bodyPr>
            <a:normAutofit/>
          </a:bodyPr>
          <a:lstStyle/>
          <a:p>
            <a:r>
              <a:rPr lang="ru-RU" sz="1400" b="1" dirty="0" smtClean="0"/>
              <a:t>Аппликация «Дом»</a:t>
            </a:r>
            <a:endParaRPr lang="ru-RU" sz="14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050" name="Picture 2" descr="F:\Люда\е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886" y="620688"/>
            <a:ext cx="8682228" cy="59721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1918187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90066"/>
          </a:xfrm>
        </p:spPr>
        <p:txBody>
          <a:bodyPr>
            <a:normAutofit/>
          </a:bodyPr>
          <a:lstStyle/>
          <a:p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Аппликация 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«Самосвал»</a:t>
            </a:r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3" descr="F:\Люда\д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671716"/>
            <a:ext cx="7752495" cy="54544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52037911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36</TotalTime>
  <Words>108</Words>
  <Application>Microsoft Office PowerPoint</Application>
  <PresentationFormat>Экран (4:3)</PresentationFormat>
  <Paragraphs>10</Paragraphs>
  <Slides>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</vt:i4>
      </vt:variant>
    </vt:vector>
  </HeadingPairs>
  <TitlesOfParts>
    <vt:vector size="4" baseType="lpstr">
      <vt:lpstr>Тема Office</vt:lpstr>
      <vt:lpstr>Дидактическая картотека игр Вырезаем по контуру </vt:lpstr>
      <vt:lpstr>Аппликация «Дом»</vt:lpstr>
      <vt:lpstr>Аппликация «Самосвал»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Дидактическая игра (картотека) Аппликация «Дом»</dc:title>
  <dc:creator>1</dc:creator>
  <cp:lastModifiedBy>пользователь</cp:lastModifiedBy>
  <cp:revision>6</cp:revision>
  <dcterms:created xsi:type="dcterms:W3CDTF">2019-02-26T09:55:15Z</dcterms:created>
  <dcterms:modified xsi:type="dcterms:W3CDTF">2019-03-04T10:58:43Z</dcterms:modified>
</cp:coreProperties>
</file>