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4" r:id="rId13"/>
    <p:sldId id="269" r:id="rId14"/>
    <p:sldId id="271" r:id="rId15"/>
    <p:sldId id="270" r:id="rId16"/>
    <p:sldId id="272" r:id="rId17"/>
    <p:sldId id="273" r:id="rId18"/>
    <p:sldId id="275" r:id="rId19"/>
    <p:sldId id="276" r:id="rId20"/>
    <p:sldId id="277" r:id="rId21"/>
    <p:sldId id="280" r:id="rId22"/>
    <p:sldId id="267" r:id="rId23"/>
    <p:sldId id="278" r:id="rId24"/>
    <p:sldId id="279" r:id="rId25"/>
    <p:sldId id="281" r:id="rId26"/>
    <p:sldId id="282" r:id="rId27"/>
    <p:sldId id="283" r:id="rId28"/>
    <p:sldId id="285" r:id="rId29"/>
    <p:sldId id="286" r:id="rId30"/>
    <p:sldId id="287" r:id="rId31"/>
    <p:sldId id="284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194D4-995B-4837-9AC0-81235E1579BE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6DA9-377B-43A2-9B85-F1D5FC714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16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4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9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51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4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76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9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3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7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1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1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7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349" cy="6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zonmacaron.ru/upload/iblock/9dd/9dd1ab8f8913a9df4699db920feb2e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552" y="2204864"/>
            <a:ext cx="4850904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016224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«Космическое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7016" y="5589240"/>
            <a:ext cx="805698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Составили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Учитель-логопед Шубина Екатерина Сергеевна</a:t>
            </a:r>
          </a:p>
          <a:p>
            <a:pPr algn="r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Педагог-психолог Попова Ольга Викторовна</a:t>
            </a: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Екатерина\Pictures\829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3.bp.blogspot.com/-Nx0clON4KQs/V8r6Z8wtTVI/AAAAAAAAAFY/9oWEqs2Z94U3eYD6obnfbs2Y-Yb_h9nEwCLcB/s1600/Hercules_KHRE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88840"/>
            <a:ext cx="3781245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3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катерина\Desktop\космос картинки\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71"/>
            <a:ext cx="5394873" cy="68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Екатерина\Desktop\космос картинки\hello_html_m28e6fa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825" y="0"/>
            <a:ext cx="5249471" cy="68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9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катерина\Desktop\космос картинки\32477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240" y="1"/>
            <a:ext cx="5295512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6084168" y="836712"/>
            <a:ext cx="792088" cy="122413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5076056" y="2015805"/>
            <a:ext cx="792088" cy="122413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169944" y="3068960"/>
            <a:ext cx="868104" cy="114750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123728" y="4365104"/>
            <a:ext cx="1012120" cy="1152128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117236" y="5517232"/>
            <a:ext cx="1012120" cy="1152128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катерина\Desktop\космос картинки\iR8CFUM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98102" y="-2979712"/>
            <a:ext cx="16002000" cy="100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68760"/>
            <a:ext cx="9144000" cy="341256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по тени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катерина\Desktop\космос картинки\2630184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43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1"/>
          <p:cNvSpPr/>
          <p:nvPr/>
        </p:nvSpPr>
        <p:spPr>
          <a:xfrm rot="1496334">
            <a:off x="2701508" y="2727173"/>
            <a:ext cx="2924363" cy="2021024"/>
          </a:xfrm>
          <a:prstGeom prst="donut">
            <a:avLst>
              <a:gd name="adj" fmla="val 2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8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катерина\Desktop\космос картинки\94854438_large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1136" y="-387424"/>
            <a:ext cx="10441160" cy="77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339754" y="692696"/>
            <a:ext cx="4824536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555776" y="2708920"/>
            <a:ext cx="417646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483768" y="2528900"/>
            <a:ext cx="4392488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39752" y="1124744"/>
            <a:ext cx="4392488" cy="4896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2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катерина\Desktop\космос 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564" y="-20261"/>
            <a:ext cx="7094836" cy="68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635896" y="1052736"/>
            <a:ext cx="1944216" cy="482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35896" y="2132856"/>
            <a:ext cx="1800200" cy="1286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19872" y="3465004"/>
            <a:ext cx="2016224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635896" y="620688"/>
            <a:ext cx="1944216" cy="424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35896" y="2132856"/>
            <a:ext cx="2160240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99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катерина\Desktop\космос картинки\depositphotos_33541799-stock-illustration-kids-labyrinth-the-astronaut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29771" cy="68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338286" y="969843"/>
            <a:ext cx="2888344" cy="4458500"/>
          </a:xfrm>
          <a:custGeom>
            <a:avLst/>
            <a:gdLst>
              <a:gd name="connsiteX0" fmla="*/ 0 w 2888344"/>
              <a:gd name="connsiteY0" fmla="*/ 4458500 h 4458500"/>
              <a:gd name="connsiteX1" fmla="*/ 14514 w 2888344"/>
              <a:gd name="connsiteY1" fmla="*/ 4313357 h 4458500"/>
              <a:gd name="connsiteX2" fmla="*/ 29028 w 2888344"/>
              <a:gd name="connsiteY2" fmla="*/ 4240786 h 4458500"/>
              <a:gd name="connsiteX3" fmla="*/ 188685 w 2888344"/>
              <a:gd name="connsiteY3" fmla="*/ 4139186 h 4458500"/>
              <a:gd name="connsiteX4" fmla="*/ 232228 w 2888344"/>
              <a:gd name="connsiteY4" fmla="*/ 4081128 h 4458500"/>
              <a:gd name="connsiteX5" fmla="*/ 275771 w 2888344"/>
              <a:gd name="connsiteY5" fmla="*/ 3994043 h 4458500"/>
              <a:gd name="connsiteX6" fmla="*/ 319314 w 2888344"/>
              <a:gd name="connsiteY6" fmla="*/ 3965014 h 4458500"/>
              <a:gd name="connsiteX7" fmla="*/ 420914 w 2888344"/>
              <a:gd name="connsiteY7" fmla="*/ 3979528 h 4458500"/>
              <a:gd name="connsiteX8" fmla="*/ 522514 w 2888344"/>
              <a:gd name="connsiteY8" fmla="*/ 4037586 h 4458500"/>
              <a:gd name="connsiteX9" fmla="*/ 566057 w 2888344"/>
              <a:gd name="connsiteY9" fmla="*/ 4081128 h 4458500"/>
              <a:gd name="connsiteX10" fmla="*/ 653143 w 2888344"/>
              <a:gd name="connsiteY10" fmla="*/ 4124671 h 4458500"/>
              <a:gd name="connsiteX11" fmla="*/ 769257 w 2888344"/>
              <a:gd name="connsiteY11" fmla="*/ 4168214 h 4458500"/>
              <a:gd name="connsiteX12" fmla="*/ 1059543 w 2888344"/>
              <a:gd name="connsiteY12" fmla="*/ 4168214 h 4458500"/>
              <a:gd name="connsiteX13" fmla="*/ 1320800 w 2888344"/>
              <a:gd name="connsiteY13" fmla="*/ 4139186 h 4458500"/>
              <a:gd name="connsiteX14" fmla="*/ 1465943 w 2888344"/>
              <a:gd name="connsiteY14" fmla="*/ 4095643 h 4458500"/>
              <a:gd name="connsiteX15" fmla="*/ 1567543 w 2888344"/>
              <a:gd name="connsiteY15" fmla="*/ 4066614 h 4458500"/>
              <a:gd name="connsiteX16" fmla="*/ 1669143 w 2888344"/>
              <a:gd name="connsiteY16" fmla="*/ 4052100 h 4458500"/>
              <a:gd name="connsiteX17" fmla="*/ 1785257 w 2888344"/>
              <a:gd name="connsiteY17" fmla="*/ 3935986 h 4458500"/>
              <a:gd name="connsiteX18" fmla="*/ 2017485 w 2888344"/>
              <a:gd name="connsiteY18" fmla="*/ 3906957 h 4458500"/>
              <a:gd name="connsiteX19" fmla="*/ 2104571 w 2888344"/>
              <a:gd name="connsiteY19" fmla="*/ 3877928 h 4458500"/>
              <a:gd name="connsiteX20" fmla="*/ 2148114 w 2888344"/>
              <a:gd name="connsiteY20" fmla="*/ 3863414 h 4458500"/>
              <a:gd name="connsiteX21" fmla="*/ 2206171 w 2888344"/>
              <a:gd name="connsiteY21" fmla="*/ 3848900 h 4458500"/>
              <a:gd name="connsiteX22" fmla="*/ 2336800 w 2888344"/>
              <a:gd name="connsiteY22" fmla="*/ 3761814 h 4458500"/>
              <a:gd name="connsiteX23" fmla="*/ 2394857 w 2888344"/>
              <a:gd name="connsiteY23" fmla="*/ 3732786 h 4458500"/>
              <a:gd name="connsiteX24" fmla="*/ 2510971 w 2888344"/>
              <a:gd name="connsiteY24" fmla="*/ 3703757 h 4458500"/>
              <a:gd name="connsiteX25" fmla="*/ 2569028 w 2888344"/>
              <a:gd name="connsiteY25" fmla="*/ 3718271 h 4458500"/>
              <a:gd name="connsiteX26" fmla="*/ 2670628 w 2888344"/>
              <a:gd name="connsiteY26" fmla="*/ 3761814 h 4458500"/>
              <a:gd name="connsiteX27" fmla="*/ 2757714 w 2888344"/>
              <a:gd name="connsiteY27" fmla="*/ 3776328 h 4458500"/>
              <a:gd name="connsiteX28" fmla="*/ 2801257 w 2888344"/>
              <a:gd name="connsiteY28" fmla="*/ 3790843 h 4458500"/>
              <a:gd name="connsiteX29" fmla="*/ 2830285 w 2888344"/>
              <a:gd name="connsiteY29" fmla="*/ 3732786 h 4458500"/>
              <a:gd name="connsiteX30" fmla="*/ 2859314 w 2888344"/>
              <a:gd name="connsiteY30" fmla="*/ 3645700 h 4458500"/>
              <a:gd name="connsiteX31" fmla="*/ 2888343 w 2888344"/>
              <a:gd name="connsiteY31" fmla="*/ 3181243 h 4458500"/>
              <a:gd name="connsiteX32" fmla="*/ 2873828 w 2888344"/>
              <a:gd name="connsiteY32" fmla="*/ 3065128 h 4458500"/>
              <a:gd name="connsiteX33" fmla="*/ 2815771 w 2888344"/>
              <a:gd name="connsiteY33" fmla="*/ 3007071 h 4458500"/>
              <a:gd name="connsiteX34" fmla="*/ 2801257 w 2888344"/>
              <a:gd name="connsiteY34" fmla="*/ 2963528 h 4458500"/>
              <a:gd name="connsiteX35" fmla="*/ 2786743 w 2888344"/>
              <a:gd name="connsiteY35" fmla="*/ 2905471 h 4458500"/>
              <a:gd name="connsiteX36" fmla="*/ 2728685 w 2888344"/>
              <a:gd name="connsiteY36" fmla="*/ 2890957 h 4458500"/>
              <a:gd name="connsiteX37" fmla="*/ 2612571 w 2888344"/>
              <a:gd name="connsiteY37" fmla="*/ 2876443 h 4458500"/>
              <a:gd name="connsiteX38" fmla="*/ 2569028 w 2888344"/>
              <a:gd name="connsiteY38" fmla="*/ 2847414 h 4458500"/>
              <a:gd name="connsiteX39" fmla="*/ 2525485 w 2888344"/>
              <a:gd name="connsiteY39" fmla="*/ 2745814 h 4458500"/>
              <a:gd name="connsiteX40" fmla="*/ 2438400 w 2888344"/>
              <a:gd name="connsiteY40" fmla="*/ 2687757 h 4458500"/>
              <a:gd name="connsiteX41" fmla="*/ 2394857 w 2888344"/>
              <a:gd name="connsiteY41" fmla="*/ 2658728 h 4458500"/>
              <a:gd name="connsiteX42" fmla="*/ 2365828 w 2888344"/>
              <a:gd name="connsiteY42" fmla="*/ 2542614 h 4458500"/>
              <a:gd name="connsiteX43" fmla="*/ 2336800 w 2888344"/>
              <a:gd name="connsiteY43" fmla="*/ 2266843 h 4458500"/>
              <a:gd name="connsiteX44" fmla="*/ 2293257 w 2888344"/>
              <a:gd name="connsiteY44" fmla="*/ 2237814 h 4458500"/>
              <a:gd name="connsiteX45" fmla="*/ 2206171 w 2888344"/>
              <a:gd name="connsiteY45" fmla="*/ 2208786 h 4458500"/>
              <a:gd name="connsiteX46" fmla="*/ 2104571 w 2888344"/>
              <a:gd name="connsiteY46" fmla="*/ 2165243 h 4458500"/>
              <a:gd name="connsiteX47" fmla="*/ 2061028 w 2888344"/>
              <a:gd name="connsiteY47" fmla="*/ 2136214 h 4458500"/>
              <a:gd name="connsiteX48" fmla="*/ 2017485 w 2888344"/>
              <a:gd name="connsiteY48" fmla="*/ 2121700 h 4458500"/>
              <a:gd name="connsiteX49" fmla="*/ 1886857 w 2888344"/>
              <a:gd name="connsiteY49" fmla="*/ 2092671 h 4458500"/>
              <a:gd name="connsiteX50" fmla="*/ 1828800 w 2888344"/>
              <a:gd name="connsiteY50" fmla="*/ 2049128 h 4458500"/>
              <a:gd name="connsiteX51" fmla="*/ 1785257 w 2888344"/>
              <a:gd name="connsiteY51" fmla="*/ 2034614 h 4458500"/>
              <a:gd name="connsiteX52" fmla="*/ 1741714 w 2888344"/>
              <a:gd name="connsiteY52" fmla="*/ 2005586 h 4458500"/>
              <a:gd name="connsiteX53" fmla="*/ 1712685 w 2888344"/>
              <a:gd name="connsiteY53" fmla="*/ 1962043 h 4458500"/>
              <a:gd name="connsiteX54" fmla="*/ 1364343 w 2888344"/>
              <a:gd name="connsiteY54" fmla="*/ 1947528 h 4458500"/>
              <a:gd name="connsiteX55" fmla="*/ 1277257 w 2888344"/>
              <a:gd name="connsiteY55" fmla="*/ 1991071 h 4458500"/>
              <a:gd name="connsiteX56" fmla="*/ 1219200 w 2888344"/>
              <a:gd name="connsiteY56" fmla="*/ 2020100 h 4458500"/>
              <a:gd name="connsiteX57" fmla="*/ 1132114 w 2888344"/>
              <a:gd name="connsiteY57" fmla="*/ 2078157 h 4458500"/>
              <a:gd name="connsiteX58" fmla="*/ 885371 w 2888344"/>
              <a:gd name="connsiteY58" fmla="*/ 2063643 h 4458500"/>
              <a:gd name="connsiteX59" fmla="*/ 870857 w 2888344"/>
              <a:gd name="connsiteY59" fmla="*/ 2005586 h 4458500"/>
              <a:gd name="connsiteX60" fmla="*/ 885371 w 2888344"/>
              <a:gd name="connsiteY60" fmla="*/ 1729814 h 4458500"/>
              <a:gd name="connsiteX61" fmla="*/ 899885 w 2888344"/>
              <a:gd name="connsiteY61" fmla="*/ 1657243 h 4458500"/>
              <a:gd name="connsiteX62" fmla="*/ 1045028 w 2888344"/>
              <a:gd name="connsiteY62" fmla="*/ 1613700 h 4458500"/>
              <a:gd name="connsiteX63" fmla="*/ 1088571 w 2888344"/>
              <a:gd name="connsiteY63" fmla="*/ 1584671 h 4458500"/>
              <a:gd name="connsiteX64" fmla="*/ 1132114 w 2888344"/>
              <a:gd name="connsiteY64" fmla="*/ 1541128 h 4458500"/>
              <a:gd name="connsiteX65" fmla="*/ 1190171 w 2888344"/>
              <a:gd name="connsiteY65" fmla="*/ 1526614 h 4458500"/>
              <a:gd name="connsiteX66" fmla="*/ 1233714 w 2888344"/>
              <a:gd name="connsiteY66" fmla="*/ 1512100 h 4458500"/>
              <a:gd name="connsiteX67" fmla="*/ 1291771 w 2888344"/>
              <a:gd name="connsiteY67" fmla="*/ 1468557 h 4458500"/>
              <a:gd name="connsiteX68" fmla="*/ 1320800 w 2888344"/>
              <a:gd name="connsiteY68" fmla="*/ 1381471 h 4458500"/>
              <a:gd name="connsiteX69" fmla="*/ 1349828 w 2888344"/>
              <a:gd name="connsiteY69" fmla="*/ 1337928 h 4458500"/>
              <a:gd name="connsiteX70" fmla="*/ 1393371 w 2888344"/>
              <a:gd name="connsiteY70" fmla="*/ 1221814 h 4458500"/>
              <a:gd name="connsiteX71" fmla="*/ 1407885 w 2888344"/>
              <a:gd name="connsiteY71" fmla="*/ 1149243 h 4458500"/>
              <a:gd name="connsiteX72" fmla="*/ 1393371 w 2888344"/>
              <a:gd name="connsiteY72" fmla="*/ 1105700 h 4458500"/>
              <a:gd name="connsiteX73" fmla="*/ 1378857 w 2888344"/>
              <a:gd name="connsiteY73" fmla="*/ 1018614 h 4458500"/>
              <a:gd name="connsiteX74" fmla="*/ 1335314 w 2888344"/>
              <a:gd name="connsiteY74" fmla="*/ 975071 h 4458500"/>
              <a:gd name="connsiteX75" fmla="*/ 1277257 w 2888344"/>
              <a:gd name="connsiteY75" fmla="*/ 873471 h 4458500"/>
              <a:gd name="connsiteX76" fmla="*/ 1204685 w 2888344"/>
              <a:gd name="connsiteY76" fmla="*/ 771871 h 4458500"/>
              <a:gd name="connsiteX77" fmla="*/ 1175657 w 2888344"/>
              <a:gd name="connsiteY77" fmla="*/ 684786 h 4458500"/>
              <a:gd name="connsiteX78" fmla="*/ 1132114 w 2888344"/>
              <a:gd name="connsiteY78" fmla="*/ 583186 h 4458500"/>
              <a:gd name="connsiteX79" fmla="*/ 1146628 w 2888344"/>
              <a:gd name="connsiteY79" fmla="*/ 525128 h 4458500"/>
              <a:gd name="connsiteX80" fmla="*/ 1262743 w 2888344"/>
              <a:gd name="connsiteY80" fmla="*/ 379986 h 4458500"/>
              <a:gd name="connsiteX81" fmla="*/ 1349828 w 2888344"/>
              <a:gd name="connsiteY81" fmla="*/ 321928 h 4458500"/>
              <a:gd name="connsiteX82" fmla="*/ 1393371 w 2888344"/>
              <a:gd name="connsiteY82" fmla="*/ 292900 h 4458500"/>
              <a:gd name="connsiteX83" fmla="*/ 1480457 w 2888344"/>
              <a:gd name="connsiteY83" fmla="*/ 220328 h 4458500"/>
              <a:gd name="connsiteX84" fmla="*/ 1524000 w 2888344"/>
              <a:gd name="connsiteY84" fmla="*/ 176786 h 4458500"/>
              <a:gd name="connsiteX85" fmla="*/ 1567543 w 2888344"/>
              <a:gd name="connsiteY85" fmla="*/ 118728 h 4458500"/>
              <a:gd name="connsiteX86" fmla="*/ 1669143 w 2888344"/>
              <a:gd name="connsiteY86" fmla="*/ 89700 h 4458500"/>
              <a:gd name="connsiteX87" fmla="*/ 1901371 w 2888344"/>
              <a:gd name="connsiteY87" fmla="*/ 46157 h 4458500"/>
              <a:gd name="connsiteX88" fmla="*/ 1944914 w 2888344"/>
              <a:gd name="connsiteY88" fmla="*/ 17128 h 4458500"/>
              <a:gd name="connsiteX89" fmla="*/ 2148114 w 2888344"/>
              <a:gd name="connsiteY89" fmla="*/ 2614 h 445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888344" h="4458500">
                <a:moveTo>
                  <a:pt x="0" y="4458500"/>
                </a:moveTo>
                <a:cubicBezTo>
                  <a:pt x="4838" y="4410119"/>
                  <a:pt x="8088" y="4361553"/>
                  <a:pt x="14514" y="4313357"/>
                </a:cubicBezTo>
                <a:cubicBezTo>
                  <a:pt x="17774" y="4288904"/>
                  <a:pt x="13882" y="4260259"/>
                  <a:pt x="29028" y="4240786"/>
                </a:cubicBezTo>
                <a:cubicBezTo>
                  <a:pt x="39779" y="4226963"/>
                  <a:pt x="166901" y="4152256"/>
                  <a:pt x="188685" y="4139186"/>
                </a:cubicBezTo>
                <a:cubicBezTo>
                  <a:pt x="203199" y="4119833"/>
                  <a:pt x="220226" y="4102131"/>
                  <a:pt x="232228" y="4081128"/>
                </a:cubicBezTo>
                <a:cubicBezTo>
                  <a:pt x="263706" y="4026043"/>
                  <a:pt x="225206" y="4044609"/>
                  <a:pt x="275771" y="3994043"/>
                </a:cubicBezTo>
                <a:cubicBezTo>
                  <a:pt x="288106" y="3981708"/>
                  <a:pt x="304800" y="3974690"/>
                  <a:pt x="319314" y="3965014"/>
                </a:cubicBezTo>
                <a:cubicBezTo>
                  <a:pt x="353181" y="3969852"/>
                  <a:pt x="387909" y="3970527"/>
                  <a:pt x="420914" y="3979528"/>
                </a:cubicBezTo>
                <a:cubicBezTo>
                  <a:pt x="442017" y="3985283"/>
                  <a:pt x="503341" y="4021609"/>
                  <a:pt x="522514" y="4037586"/>
                </a:cubicBezTo>
                <a:cubicBezTo>
                  <a:pt x="538283" y="4050726"/>
                  <a:pt x="550288" y="4067988"/>
                  <a:pt x="566057" y="4081128"/>
                </a:cubicBezTo>
                <a:cubicBezTo>
                  <a:pt x="615284" y="4122150"/>
                  <a:pt x="599231" y="4101566"/>
                  <a:pt x="653143" y="4124671"/>
                </a:cubicBezTo>
                <a:cubicBezTo>
                  <a:pt x="759404" y="4170211"/>
                  <a:pt x="662217" y="4141455"/>
                  <a:pt x="769257" y="4168214"/>
                </a:cubicBezTo>
                <a:cubicBezTo>
                  <a:pt x="897928" y="4232550"/>
                  <a:pt x="802823" y="4198416"/>
                  <a:pt x="1059543" y="4168214"/>
                </a:cubicBezTo>
                <a:lnTo>
                  <a:pt x="1320800" y="4139186"/>
                </a:lnTo>
                <a:cubicBezTo>
                  <a:pt x="1450824" y="4087175"/>
                  <a:pt x="1335111" y="4128352"/>
                  <a:pt x="1465943" y="4095643"/>
                </a:cubicBezTo>
                <a:cubicBezTo>
                  <a:pt x="1548864" y="4074912"/>
                  <a:pt x="1467972" y="4084717"/>
                  <a:pt x="1567543" y="4066614"/>
                </a:cubicBezTo>
                <a:cubicBezTo>
                  <a:pt x="1601202" y="4060494"/>
                  <a:pt x="1635276" y="4056938"/>
                  <a:pt x="1669143" y="4052100"/>
                </a:cubicBezTo>
                <a:cubicBezTo>
                  <a:pt x="1707848" y="4013395"/>
                  <a:pt x="1730792" y="3941433"/>
                  <a:pt x="1785257" y="3935986"/>
                </a:cubicBezTo>
                <a:cubicBezTo>
                  <a:pt x="1835717" y="3930940"/>
                  <a:pt x="1957469" y="3921961"/>
                  <a:pt x="2017485" y="3906957"/>
                </a:cubicBezTo>
                <a:cubicBezTo>
                  <a:pt x="2047170" y="3899536"/>
                  <a:pt x="2075542" y="3887604"/>
                  <a:pt x="2104571" y="3877928"/>
                </a:cubicBezTo>
                <a:cubicBezTo>
                  <a:pt x="2119085" y="3873090"/>
                  <a:pt x="2133271" y="3867125"/>
                  <a:pt x="2148114" y="3863414"/>
                </a:cubicBezTo>
                <a:lnTo>
                  <a:pt x="2206171" y="3848900"/>
                </a:lnTo>
                <a:cubicBezTo>
                  <a:pt x="2268507" y="3802148"/>
                  <a:pt x="2264814" y="3801806"/>
                  <a:pt x="2336800" y="3761814"/>
                </a:cubicBezTo>
                <a:cubicBezTo>
                  <a:pt x="2355714" y="3751306"/>
                  <a:pt x="2374331" y="3739628"/>
                  <a:pt x="2394857" y="3732786"/>
                </a:cubicBezTo>
                <a:cubicBezTo>
                  <a:pt x="2432706" y="3720170"/>
                  <a:pt x="2510971" y="3703757"/>
                  <a:pt x="2510971" y="3703757"/>
                </a:cubicBezTo>
                <a:cubicBezTo>
                  <a:pt x="2530323" y="3708595"/>
                  <a:pt x="2550350" y="3711267"/>
                  <a:pt x="2569028" y="3718271"/>
                </a:cubicBezTo>
                <a:cubicBezTo>
                  <a:pt x="2633575" y="3742476"/>
                  <a:pt x="2611646" y="3748707"/>
                  <a:pt x="2670628" y="3761814"/>
                </a:cubicBezTo>
                <a:cubicBezTo>
                  <a:pt x="2699356" y="3768198"/>
                  <a:pt x="2728685" y="3771490"/>
                  <a:pt x="2757714" y="3776328"/>
                </a:cubicBezTo>
                <a:cubicBezTo>
                  <a:pt x="2772228" y="3781166"/>
                  <a:pt x="2788138" y="3798714"/>
                  <a:pt x="2801257" y="3790843"/>
                </a:cubicBezTo>
                <a:cubicBezTo>
                  <a:pt x="2819810" y="3779711"/>
                  <a:pt x="2822249" y="3752875"/>
                  <a:pt x="2830285" y="3732786"/>
                </a:cubicBezTo>
                <a:cubicBezTo>
                  <a:pt x="2841649" y="3704376"/>
                  <a:pt x="2859314" y="3645700"/>
                  <a:pt x="2859314" y="3645700"/>
                </a:cubicBezTo>
                <a:cubicBezTo>
                  <a:pt x="2868669" y="3524086"/>
                  <a:pt x="2888343" y="3288205"/>
                  <a:pt x="2888343" y="3181243"/>
                </a:cubicBezTo>
                <a:cubicBezTo>
                  <a:pt x="2888343" y="3142237"/>
                  <a:pt x="2888830" y="3101134"/>
                  <a:pt x="2873828" y="3065128"/>
                </a:cubicBezTo>
                <a:cubicBezTo>
                  <a:pt x="2863302" y="3039865"/>
                  <a:pt x="2835123" y="3026423"/>
                  <a:pt x="2815771" y="3007071"/>
                </a:cubicBezTo>
                <a:cubicBezTo>
                  <a:pt x="2810933" y="2992557"/>
                  <a:pt x="2805460" y="2978239"/>
                  <a:pt x="2801257" y="2963528"/>
                </a:cubicBezTo>
                <a:cubicBezTo>
                  <a:pt x="2795777" y="2944348"/>
                  <a:pt x="2800848" y="2919576"/>
                  <a:pt x="2786743" y="2905471"/>
                </a:cubicBezTo>
                <a:cubicBezTo>
                  <a:pt x="2772637" y="2891366"/>
                  <a:pt x="2748362" y="2894236"/>
                  <a:pt x="2728685" y="2890957"/>
                </a:cubicBezTo>
                <a:cubicBezTo>
                  <a:pt x="2690210" y="2884545"/>
                  <a:pt x="2651276" y="2881281"/>
                  <a:pt x="2612571" y="2876443"/>
                </a:cubicBezTo>
                <a:cubicBezTo>
                  <a:pt x="2598057" y="2866767"/>
                  <a:pt x="2579925" y="2861036"/>
                  <a:pt x="2569028" y="2847414"/>
                </a:cubicBezTo>
                <a:cubicBezTo>
                  <a:pt x="2499634" y="2760670"/>
                  <a:pt x="2629293" y="2849622"/>
                  <a:pt x="2525485" y="2745814"/>
                </a:cubicBezTo>
                <a:cubicBezTo>
                  <a:pt x="2500816" y="2721145"/>
                  <a:pt x="2467428" y="2707109"/>
                  <a:pt x="2438400" y="2687757"/>
                </a:cubicBezTo>
                <a:lnTo>
                  <a:pt x="2394857" y="2658728"/>
                </a:lnTo>
                <a:cubicBezTo>
                  <a:pt x="2379060" y="2611336"/>
                  <a:pt x="2372834" y="2598658"/>
                  <a:pt x="2365828" y="2542614"/>
                </a:cubicBezTo>
                <a:cubicBezTo>
                  <a:pt x="2354363" y="2450896"/>
                  <a:pt x="2358209" y="2356761"/>
                  <a:pt x="2336800" y="2266843"/>
                </a:cubicBezTo>
                <a:cubicBezTo>
                  <a:pt x="2332760" y="2249873"/>
                  <a:pt x="2309198" y="2244899"/>
                  <a:pt x="2293257" y="2237814"/>
                </a:cubicBezTo>
                <a:cubicBezTo>
                  <a:pt x="2265295" y="2225387"/>
                  <a:pt x="2233539" y="2222470"/>
                  <a:pt x="2206171" y="2208786"/>
                </a:cubicBezTo>
                <a:cubicBezTo>
                  <a:pt x="2134430" y="2172915"/>
                  <a:pt x="2168640" y="2186599"/>
                  <a:pt x="2104571" y="2165243"/>
                </a:cubicBezTo>
                <a:cubicBezTo>
                  <a:pt x="2090057" y="2155567"/>
                  <a:pt x="2076630" y="2144015"/>
                  <a:pt x="2061028" y="2136214"/>
                </a:cubicBezTo>
                <a:cubicBezTo>
                  <a:pt x="2047344" y="2129372"/>
                  <a:pt x="2032328" y="2125411"/>
                  <a:pt x="2017485" y="2121700"/>
                </a:cubicBezTo>
                <a:cubicBezTo>
                  <a:pt x="1974212" y="2110882"/>
                  <a:pt x="1930400" y="2102347"/>
                  <a:pt x="1886857" y="2092671"/>
                </a:cubicBezTo>
                <a:cubicBezTo>
                  <a:pt x="1867505" y="2078157"/>
                  <a:pt x="1849803" y="2061130"/>
                  <a:pt x="1828800" y="2049128"/>
                </a:cubicBezTo>
                <a:cubicBezTo>
                  <a:pt x="1815516" y="2041537"/>
                  <a:pt x="1798941" y="2041456"/>
                  <a:pt x="1785257" y="2034614"/>
                </a:cubicBezTo>
                <a:cubicBezTo>
                  <a:pt x="1769655" y="2026813"/>
                  <a:pt x="1756228" y="2015262"/>
                  <a:pt x="1741714" y="2005586"/>
                </a:cubicBezTo>
                <a:cubicBezTo>
                  <a:pt x="1732038" y="1991072"/>
                  <a:pt x="1726086" y="1973210"/>
                  <a:pt x="1712685" y="1962043"/>
                </a:cubicBezTo>
                <a:cubicBezTo>
                  <a:pt x="1622581" y="1886956"/>
                  <a:pt x="1431724" y="1944159"/>
                  <a:pt x="1364343" y="1947528"/>
                </a:cubicBezTo>
                <a:cubicBezTo>
                  <a:pt x="1284511" y="1974140"/>
                  <a:pt x="1356038" y="1946054"/>
                  <a:pt x="1277257" y="1991071"/>
                </a:cubicBezTo>
                <a:cubicBezTo>
                  <a:pt x="1258471" y="2001806"/>
                  <a:pt x="1237753" y="2008968"/>
                  <a:pt x="1219200" y="2020100"/>
                </a:cubicBezTo>
                <a:cubicBezTo>
                  <a:pt x="1189284" y="2038050"/>
                  <a:pt x="1132114" y="2078157"/>
                  <a:pt x="1132114" y="2078157"/>
                </a:cubicBezTo>
                <a:cubicBezTo>
                  <a:pt x="1049866" y="2073319"/>
                  <a:pt x="964755" y="2085694"/>
                  <a:pt x="885371" y="2063643"/>
                </a:cubicBezTo>
                <a:cubicBezTo>
                  <a:pt x="866151" y="2058304"/>
                  <a:pt x="870857" y="2025534"/>
                  <a:pt x="870857" y="2005586"/>
                </a:cubicBezTo>
                <a:cubicBezTo>
                  <a:pt x="870857" y="1913535"/>
                  <a:pt x="877727" y="1821547"/>
                  <a:pt x="885371" y="1729814"/>
                </a:cubicBezTo>
                <a:cubicBezTo>
                  <a:pt x="887420" y="1705230"/>
                  <a:pt x="887646" y="1678662"/>
                  <a:pt x="899885" y="1657243"/>
                </a:cubicBezTo>
                <a:cubicBezTo>
                  <a:pt x="923355" y="1616171"/>
                  <a:pt x="1021350" y="1617083"/>
                  <a:pt x="1045028" y="1613700"/>
                </a:cubicBezTo>
                <a:cubicBezTo>
                  <a:pt x="1059542" y="1604024"/>
                  <a:pt x="1075170" y="1595838"/>
                  <a:pt x="1088571" y="1584671"/>
                </a:cubicBezTo>
                <a:cubicBezTo>
                  <a:pt x="1104340" y="1571530"/>
                  <a:pt x="1114292" y="1551312"/>
                  <a:pt x="1132114" y="1541128"/>
                </a:cubicBezTo>
                <a:cubicBezTo>
                  <a:pt x="1149434" y="1531231"/>
                  <a:pt x="1170991" y="1532094"/>
                  <a:pt x="1190171" y="1526614"/>
                </a:cubicBezTo>
                <a:cubicBezTo>
                  <a:pt x="1204882" y="1522411"/>
                  <a:pt x="1219200" y="1516938"/>
                  <a:pt x="1233714" y="1512100"/>
                </a:cubicBezTo>
                <a:cubicBezTo>
                  <a:pt x="1253066" y="1497586"/>
                  <a:pt x="1278353" y="1488685"/>
                  <a:pt x="1291771" y="1468557"/>
                </a:cubicBezTo>
                <a:cubicBezTo>
                  <a:pt x="1308744" y="1443097"/>
                  <a:pt x="1303827" y="1406931"/>
                  <a:pt x="1320800" y="1381471"/>
                </a:cubicBezTo>
                <a:cubicBezTo>
                  <a:pt x="1330476" y="1366957"/>
                  <a:pt x="1342027" y="1353530"/>
                  <a:pt x="1349828" y="1337928"/>
                </a:cubicBezTo>
                <a:cubicBezTo>
                  <a:pt x="1356490" y="1324604"/>
                  <a:pt x="1387089" y="1246941"/>
                  <a:pt x="1393371" y="1221814"/>
                </a:cubicBezTo>
                <a:cubicBezTo>
                  <a:pt x="1399354" y="1197881"/>
                  <a:pt x="1403047" y="1173433"/>
                  <a:pt x="1407885" y="1149243"/>
                </a:cubicBezTo>
                <a:cubicBezTo>
                  <a:pt x="1403047" y="1134729"/>
                  <a:pt x="1396690" y="1120635"/>
                  <a:pt x="1393371" y="1105700"/>
                </a:cubicBezTo>
                <a:cubicBezTo>
                  <a:pt x="1386987" y="1076972"/>
                  <a:pt x="1390809" y="1045507"/>
                  <a:pt x="1378857" y="1018614"/>
                </a:cubicBezTo>
                <a:cubicBezTo>
                  <a:pt x="1370520" y="999857"/>
                  <a:pt x="1349828" y="989585"/>
                  <a:pt x="1335314" y="975071"/>
                </a:cubicBezTo>
                <a:cubicBezTo>
                  <a:pt x="1306800" y="889526"/>
                  <a:pt x="1340021" y="973893"/>
                  <a:pt x="1277257" y="873471"/>
                </a:cubicBezTo>
                <a:cubicBezTo>
                  <a:pt x="1213576" y="771583"/>
                  <a:pt x="1287692" y="854878"/>
                  <a:pt x="1204685" y="771871"/>
                </a:cubicBezTo>
                <a:cubicBezTo>
                  <a:pt x="1195009" y="742843"/>
                  <a:pt x="1189341" y="712154"/>
                  <a:pt x="1175657" y="684786"/>
                </a:cubicBezTo>
                <a:cubicBezTo>
                  <a:pt x="1139786" y="613044"/>
                  <a:pt x="1153470" y="647255"/>
                  <a:pt x="1132114" y="583186"/>
                </a:cubicBezTo>
                <a:cubicBezTo>
                  <a:pt x="1136952" y="563833"/>
                  <a:pt x="1137707" y="542970"/>
                  <a:pt x="1146628" y="525128"/>
                </a:cubicBezTo>
                <a:cubicBezTo>
                  <a:pt x="1171775" y="474833"/>
                  <a:pt x="1217742" y="415987"/>
                  <a:pt x="1262743" y="379986"/>
                </a:cubicBezTo>
                <a:cubicBezTo>
                  <a:pt x="1289986" y="358192"/>
                  <a:pt x="1320800" y="341280"/>
                  <a:pt x="1349828" y="321928"/>
                </a:cubicBezTo>
                <a:cubicBezTo>
                  <a:pt x="1364342" y="312252"/>
                  <a:pt x="1381036" y="305235"/>
                  <a:pt x="1393371" y="292900"/>
                </a:cubicBezTo>
                <a:cubicBezTo>
                  <a:pt x="1520572" y="165699"/>
                  <a:pt x="1359222" y="321357"/>
                  <a:pt x="1480457" y="220328"/>
                </a:cubicBezTo>
                <a:cubicBezTo>
                  <a:pt x="1496226" y="207188"/>
                  <a:pt x="1510642" y="192371"/>
                  <a:pt x="1524000" y="176786"/>
                </a:cubicBezTo>
                <a:cubicBezTo>
                  <a:pt x="1539743" y="158419"/>
                  <a:pt x="1546800" y="131174"/>
                  <a:pt x="1567543" y="118728"/>
                </a:cubicBezTo>
                <a:cubicBezTo>
                  <a:pt x="1597745" y="100606"/>
                  <a:pt x="1634857" y="97767"/>
                  <a:pt x="1669143" y="89700"/>
                </a:cubicBezTo>
                <a:cubicBezTo>
                  <a:pt x="1753672" y="69811"/>
                  <a:pt x="1818984" y="59888"/>
                  <a:pt x="1901371" y="46157"/>
                </a:cubicBezTo>
                <a:cubicBezTo>
                  <a:pt x="1915885" y="36481"/>
                  <a:pt x="1928880" y="24000"/>
                  <a:pt x="1944914" y="17128"/>
                </a:cubicBezTo>
                <a:cubicBezTo>
                  <a:pt x="2006159" y="-9120"/>
                  <a:pt x="2089129" y="2614"/>
                  <a:pt x="2148114" y="26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7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C:\Users\Екатерина\Pictures\depositphotos_59251481-stock-illustration-ma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831273" y="720436"/>
            <a:ext cx="7525031" cy="5500255"/>
          </a:xfrm>
          <a:custGeom>
            <a:avLst/>
            <a:gdLst>
              <a:gd name="connsiteX0" fmla="*/ 1870363 w 7525031"/>
              <a:gd name="connsiteY0" fmla="*/ 1233055 h 5500255"/>
              <a:gd name="connsiteX1" fmla="*/ 1939636 w 7525031"/>
              <a:gd name="connsiteY1" fmla="*/ 1163782 h 5500255"/>
              <a:gd name="connsiteX2" fmla="*/ 2022763 w 7525031"/>
              <a:gd name="connsiteY2" fmla="*/ 1080655 h 5500255"/>
              <a:gd name="connsiteX3" fmla="*/ 2050472 w 7525031"/>
              <a:gd name="connsiteY3" fmla="*/ 1039091 h 5500255"/>
              <a:gd name="connsiteX4" fmla="*/ 2064327 w 7525031"/>
              <a:gd name="connsiteY4" fmla="*/ 997528 h 5500255"/>
              <a:gd name="connsiteX5" fmla="*/ 2161309 w 7525031"/>
              <a:gd name="connsiteY5" fmla="*/ 928255 h 5500255"/>
              <a:gd name="connsiteX6" fmla="*/ 2272145 w 7525031"/>
              <a:gd name="connsiteY6" fmla="*/ 886691 h 5500255"/>
              <a:gd name="connsiteX7" fmla="*/ 2327563 w 7525031"/>
              <a:gd name="connsiteY7" fmla="*/ 845128 h 5500255"/>
              <a:gd name="connsiteX8" fmla="*/ 2369127 w 7525031"/>
              <a:gd name="connsiteY8" fmla="*/ 803564 h 5500255"/>
              <a:gd name="connsiteX9" fmla="*/ 2424545 w 7525031"/>
              <a:gd name="connsiteY9" fmla="*/ 706582 h 5500255"/>
              <a:gd name="connsiteX10" fmla="*/ 2507672 w 7525031"/>
              <a:gd name="connsiteY10" fmla="*/ 665019 h 5500255"/>
              <a:gd name="connsiteX11" fmla="*/ 2618509 w 7525031"/>
              <a:gd name="connsiteY11" fmla="*/ 554182 h 5500255"/>
              <a:gd name="connsiteX12" fmla="*/ 2687782 w 7525031"/>
              <a:gd name="connsiteY12" fmla="*/ 484909 h 5500255"/>
              <a:gd name="connsiteX13" fmla="*/ 2729345 w 7525031"/>
              <a:gd name="connsiteY13" fmla="*/ 401782 h 5500255"/>
              <a:gd name="connsiteX14" fmla="*/ 2770909 w 7525031"/>
              <a:gd name="connsiteY14" fmla="*/ 374073 h 5500255"/>
              <a:gd name="connsiteX15" fmla="*/ 2867891 w 7525031"/>
              <a:gd name="connsiteY15" fmla="*/ 332509 h 5500255"/>
              <a:gd name="connsiteX16" fmla="*/ 2964872 w 7525031"/>
              <a:gd name="connsiteY16" fmla="*/ 249382 h 5500255"/>
              <a:gd name="connsiteX17" fmla="*/ 2992582 w 7525031"/>
              <a:gd name="connsiteY17" fmla="*/ 221673 h 5500255"/>
              <a:gd name="connsiteX18" fmla="*/ 3117272 w 7525031"/>
              <a:gd name="connsiteY18" fmla="*/ 193964 h 5500255"/>
              <a:gd name="connsiteX19" fmla="*/ 3158836 w 7525031"/>
              <a:gd name="connsiteY19" fmla="*/ 180109 h 5500255"/>
              <a:gd name="connsiteX20" fmla="*/ 3228109 w 7525031"/>
              <a:gd name="connsiteY20" fmla="*/ 124691 h 5500255"/>
              <a:gd name="connsiteX21" fmla="*/ 3269672 w 7525031"/>
              <a:gd name="connsiteY21" fmla="*/ 83128 h 5500255"/>
              <a:gd name="connsiteX22" fmla="*/ 3352800 w 7525031"/>
              <a:gd name="connsiteY22" fmla="*/ 41564 h 5500255"/>
              <a:gd name="connsiteX23" fmla="*/ 3435927 w 7525031"/>
              <a:gd name="connsiteY23" fmla="*/ 0 h 5500255"/>
              <a:gd name="connsiteX24" fmla="*/ 3657600 w 7525031"/>
              <a:gd name="connsiteY24" fmla="*/ 13855 h 5500255"/>
              <a:gd name="connsiteX25" fmla="*/ 3823854 w 7525031"/>
              <a:gd name="connsiteY25" fmla="*/ 41564 h 5500255"/>
              <a:gd name="connsiteX26" fmla="*/ 4433454 w 7525031"/>
              <a:gd name="connsiteY26" fmla="*/ 55419 h 5500255"/>
              <a:gd name="connsiteX27" fmla="*/ 4516582 w 7525031"/>
              <a:gd name="connsiteY27" fmla="*/ 83128 h 5500255"/>
              <a:gd name="connsiteX28" fmla="*/ 4558145 w 7525031"/>
              <a:gd name="connsiteY28" fmla="*/ 96982 h 5500255"/>
              <a:gd name="connsiteX29" fmla="*/ 4724400 w 7525031"/>
              <a:gd name="connsiteY29" fmla="*/ 138546 h 5500255"/>
              <a:gd name="connsiteX30" fmla="*/ 4807527 w 7525031"/>
              <a:gd name="connsiteY30" fmla="*/ 180109 h 5500255"/>
              <a:gd name="connsiteX31" fmla="*/ 4946072 w 7525031"/>
              <a:gd name="connsiteY31" fmla="*/ 221673 h 5500255"/>
              <a:gd name="connsiteX32" fmla="*/ 4987636 w 7525031"/>
              <a:gd name="connsiteY32" fmla="*/ 235528 h 5500255"/>
              <a:gd name="connsiteX33" fmla="*/ 5029200 w 7525031"/>
              <a:gd name="connsiteY33" fmla="*/ 249382 h 5500255"/>
              <a:gd name="connsiteX34" fmla="*/ 5112327 w 7525031"/>
              <a:gd name="connsiteY34" fmla="*/ 304800 h 5500255"/>
              <a:gd name="connsiteX35" fmla="*/ 5237018 w 7525031"/>
              <a:gd name="connsiteY35" fmla="*/ 401782 h 5500255"/>
              <a:gd name="connsiteX36" fmla="*/ 5361709 w 7525031"/>
              <a:gd name="connsiteY36" fmla="*/ 512619 h 5500255"/>
              <a:gd name="connsiteX37" fmla="*/ 5389418 w 7525031"/>
              <a:gd name="connsiteY37" fmla="*/ 568037 h 5500255"/>
              <a:gd name="connsiteX38" fmla="*/ 5430982 w 7525031"/>
              <a:gd name="connsiteY38" fmla="*/ 595746 h 5500255"/>
              <a:gd name="connsiteX39" fmla="*/ 5527963 w 7525031"/>
              <a:gd name="connsiteY39" fmla="*/ 706582 h 5500255"/>
              <a:gd name="connsiteX40" fmla="*/ 5597236 w 7525031"/>
              <a:gd name="connsiteY40" fmla="*/ 789709 h 5500255"/>
              <a:gd name="connsiteX41" fmla="*/ 5638800 w 7525031"/>
              <a:gd name="connsiteY41" fmla="*/ 886691 h 5500255"/>
              <a:gd name="connsiteX42" fmla="*/ 5652654 w 7525031"/>
              <a:gd name="connsiteY42" fmla="*/ 942109 h 5500255"/>
              <a:gd name="connsiteX43" fmla="*/ 5680363 w 7525031"/>
              <a:gd name="connsiteY43" fmla="*/ 997528 h 5500255"/>
              <a:gd name="connsiteX44" fmla="*/ 5735782 w 7525031"/>
              <a:gd name="connsiteY44" fmla="*/ 1122219 h 5500255"/>
              <a:gd name="connsiteX45" fmla="*/ 5735782 w 7525031"/>
              <a:gd name="connsiteY45" fmla="*/ 1440873 h 5500255"/>
              <a:gd name="connsiteX46" fmla="*/ 5708072 w 7525031"/>
              <a:gd name="connsiteY46" fmla="*/ 1496291 h 5500255"/>
              <a:gd name="connsiteX47" fmla="*/ 5694218 w 7525031"/>
              <a:gd name="connsiteY47" fmla="*/ 1565564 h 5500255"/>
              <a:gd name="connsiteX48" fmla="*/ 5680363 w 7525031"/>
              <a:gd name="connsiteY48" fmla="*/ 1607128 h 5500255"/>
              <a:gd name="connsiteX49" fmla="*/ 5666509 w 7525031"/>
              <a:gd name="connsiteY49" fmla="*/ 1690255 h 5500255"/>
              <a:gd name="connsiteX50" fmla="*/ 5652654 w 7525031"/>
              <a:gd name="connsiteY50" fmla="*/ 1814946 h 5500255"/>
              <a:gd name="connsiteX51" fmla="*/ 5597236 w 7525031"/>
              <a:gd name="connsiteY51" fmla="*/ 1939637 h 5500255"/>
              <a:gd name="connsiteX52" fmla="*/ 5583382 w 7525031"/>
              <a:gd name="connsiteY52" fmla="*/ 2022764 h 5500255"/>
              <a:gd name="connsiteX53" fmla="*/ 5555672 w 7525031"/>
              <a:gd name="connsiteY53" fmla="*/ 2078182 h 5500255"/>
              <a:gd name="connsiteX54" fmla="*/ 5500254 w 7525031"/>
              <a:gd name="connsiteY54" fmla="*/ 2133600 h 5500255"/>
              <a:gd name="connsiteX55" fmla="*/ 5334000 w 7525031"/>
              <a:gd name="connsiteY55" fmla="*/ 2175164 h 5500255"/>
              <a:gd name="connsiteX56" fmla="*/ 5292436 w 7525031"/>
              <a:gd name="connsiteY56" fmla="*/ 2189019 h 5500255"/>
              <a:gd name="connsiteX57" fmla="*/ 5278582 w 7525031"/>
              <a:gd name="connsiteY57" fmla="*/ 2230582 h 5500255"/>
              <a:gd name="connsiteX58" fmla="*/ 5237018 w 7525031"/>
              <a:gd name="connsiteY58" fmla="*/ 2244437 h 5500255"/>
              <a:gd name="connsiteX59" fmla="*/ 5153891 w 7525031"/>
              <a:gd name="connsiteY59" fmla="*/ 2299855 h 5500255"/>
              <a:gd name="connsiteX60" fmla="*/ 5112327 w 7525031"/>
              <a:gd name="connsiteY60" fmla="*/ 2327564 h 5500255"/>
              <a:gd name="connsiteX61" fmla="*/ 5029200 w 7525031"/>
              <a:gd name="connsiteY61" fmla="*/ 2355273 h 5500255"/>
              <a:gd name="connsiteX62" fmla="*/ 4987636 w 7525031"/>
              <a:gd name="connsiteY62" fmla="*/ 2382982 h 5500255"/>
              <a:gd name="connsiteX63" fmla="*/ 4904509 w 7525031"/>
              <a:gd name="connsiteY63" fmla="*/ 2396837 h 5500255"/>
              <a:gd name="connsiteX64" fmla="*/ 4862945 w 7525031"/>
              <a:gd name="connsiteY64" fmla="*/ 2410691 h 5500255"/>
              <a:gd name="connsiteX65" fmla="*/ 4821382 w 7525031"/>
              <a:gd name="connsiteY65" fmla="*/ 2438400 h 5500255"/>
              <a:gd name="connsiteX66" fmla="*/ 4572000 w 7525031"/>
              <a:gd name="connsiteY66" fmla="*/ 2466109 h 5500255"/>
              <a:gd name="connsiteX67" fmla="*/ 4502727 w 7525031"/>
              <a:gd name="connsiteY67" fmla="*/ 2521528 h 5500255"/>
              <a:gd name="connsiteX68" fmla="*/ 4461163 w 7525031"/>
              <a:gd name="connsiteY68" fmla="*/ 2535382 h 5500255"/>
              <a:gd name="connsiteX69" fmla="*/ 4405745 w 7525031"/>
              <a:gd name="connsiteY69" fmla="*/ 2576946 h 5500255"/>
              <a:gd name="connsiteX70" fmla="*/ 4364182 w 7525031"/>
              <a:gd name="connsiteY70" fmla="*/ 2590800 h 5500255"/>
              <a:gd name="connsiteX71" fmla="*/ 4142509 w 7525031"/>
              <a:gd name="connsiteY71" fmla="*/ 2632364 h 5500255"/>
              <a:gd name="connsiteX72" fmla="*/ 3671454 w 7525031"/>
              <a:gd name="connsiteY72" fmla="*/ 2618509 h 5500255"/>
              <a:gd name="connsiteX73" fmla="*/ 3560618 w 7525031"/>
              <a:gd name="connsiteY73" fmla="*/ 2576946 h 5500255"/>
              <a:gd name="connsiteX74" fmla="*/ 3449782 w 7525031"/>
              <a:gd name="connsiteY74" fmla="*/ 2549237 h 5500255"/>
              <a:gd name="connsiteX75" fmla="*/ 3255818 w 7525031"/>
              <a:gd name="connsiteY75" fmla="*/ 2563091 h 5500255"/>
              <a:gd name="connsiteX76" fmla="*/ 3144982 w 7525031"/>
              <a:gd name="connsiteY76" fmla="*/ 2576946 h 5500255"/>
              <a:gd name="connsiteX77" fmla="*/ 2992582 w 7525031"/>
              <a:gd name="connsiteY77" fmla="*/ 2590800 h 5500255"/>
              <a:gd name="connsiteX78" fmla="*/ 2978727 w 7525031"/>
              <a:gd name="connsiteY78" fmla="*/ 2535382 h 5500255"/>
              <a:gd name="connsiteX79" fmla="*/ 2895600 w 7525031"/>
              <a:gd name="connsiteY79" fmla="*/ 2493819 h 5500255"/>
              <a:gd name="connsiteX80" fmla="*/ 2826327 w 7525031"/>
              <a:gd name="connsiteY80" fmla="*/ 2424546 h 5500255"/>
              <a:gd name="connsiteX81" fmla="*/ 2784763 w 7525031"/>
              <a:gd name="connsiteY81" fmla="*/ 2382982 h 5500255"/>
              <a:gd name="connsiteX82" fmla="*/ 2743200 w 7525031"/>
              <a:gd name="connsiteY82" fmla="*/ 2369128 h 5500255"/>
              <a:gd name="connsiteX83" fmla="*/ 2660072 w 7525031"/>
              <a:gd name="connsiteY83" fmla="*/ 2313709 h 5500255"/>
              <a:gd name="connsiteX84" fmla="*/ 2493818 w 7525031"/>
              <a:gd name="connsiteY84" fmla="*/ 2272146 h 5500255"/>
              <a:gd name="connsiteX85" fmla="*/ 2466109 w 7525031"/>
              <a:gd name="connsiteY85" fmla="*/ 2230582 h 5500255"/>
              <a:gd name="connsiteX86" fmla="*/ 2424545 w 7525031"/>
              <a:gd name="connsiteY86" fmla="*/ 2189019 h 5500255"/>
              <a:gd name="connsiteX87" fmla="*/ 2410691 w 7525031"/>
              <a:gd name="connsiteY87" fmla="*/ 2147455 h 5500255"/>
              <a:gd name="connsiteX88" fmla="*/ 2355272 w 7525031"/>
              <a:gd name="connsiteY88" fmla="*/ 2064328 h 5500255"/>
              <a:gd name="connsiteX89" fmla="*/ 2327563 w 7525031"/>
              <a:gd name="connsiteY89" fmla="*/ 2022764 h 5500255"/>
              <a:gd name="connsiteX90" fmla="*/ 2286000 w 7525031"/>
              <a:gd name="connsiteY90" fmla="*/ 1981200 h 5500255"/>
              <a:gd name="connsiteX91" fmla="*/ 2258291 w 7525031"/>
              <a:gd name="connsiteY91" fmla="*/ 1787237 h 5500255"/>
              <a:gd name="connsiteX92" fmla="*/ 2230582 w 7525031"/>
              <a:gd name="connsiteY92" fmla="*/ 1704109 h 5500255"/>
              <a:gd name="connsiteX93" fmla="*/ 2244436 w 7525031"/>
              <a:gd name="connsiteY93" fmla="*/ 1551709 h 5500255"/>
              <a:gd name="connsiteX94" fmla="*/ 2286000 w 7525031"/>
              <a:gd name="connsiteY94" fmla="*/ 1537855 h 5500255"/>
              <a:gd name="connsiteX95" fmla="*/ 2341418 w 7525031"/>
              <a:gd name="connsiteY95" fmla="*/ 1496291 h 5500255"/>
              <a:gd name="connsiteX96" fmla="*/ 2355272 w 7525031"/>
              <a:gd name="connsiteY96" fmla="*/ 1454728 h 5500255"/>
              <a:gd name="connsiteX97" fmla="*/ 2396836 w 7525031"/>
              <a:gd name="connsiteY97" fmla="*/ 1440873 h 5500255"/>
              <a:gd name="connsiteX98" fmla="*/ 2535382 w 7525031"/>
              <a:gd name="connsiteY98" fmla="*/ 1343891 h 5500255"/>
              <a:gd name="connsiteX99" fmla="*/ 2618509 w 7525031"/>
              <a:gd name="connsiteY99" fmla="*/ 1288473 h 5500255"/>
              <a:gd name="connsiteX100" fmla="*/ 2646218 w 7525031"/>
              <a:gd name="connsiteY100" fmla="*/ 1246909 h 5500255"/>
              <a:gd name="connsiteX101" fmla="*/ 2729345 w 7525031"/>
              <a:gd name="connsiteY101" fmla="*/ 1219200 h 5500255"/>
              <a:gd name="connsiteX102" fmla="*/ 2812472 w 7525031"/>
              <a:gd name="connsiteY102" fmla="*/ 1177637 h 5500255"/>
              <a:gd name="connsiteX103" fmla="*/ 2867891 w 7525031"/>
              <a:gd name="connsiteY103" fmla="*/ 1149928 h 5500255"/>
              <a:gd name="connsiteX104" fmla="*/ 2909454 w 7525031"/>
              <a:gd name="connsiteY104" fmla="*/ 1136073 h 5500255"/>
              <a:gd name="connsiteX105" fmla="*/ 2951018 w 7525031"/>
              <a:gd name="connsiteY105" fmla="*/ 1108364 h 5500255"/>
              <a:gd name="connsiteX106" fmla="*/ 3006436 w 7525031"/>
              <a:gd name="connsiteY106" fmla="*/ 1094509 h 5500255"/>
              <a:gd name="connsiteX107" fmla="*/ 3089563 w 7525031"/>
              <a:gd name="connsiteY107" fmla="*/ 1066800 h 5500255"/>
              <a:gd name="connsiteX108" fmla="*/ 3214254 w 7525031"/>
              <a:gd name="connsiteY108" fmla="*/ 1025237 h 5500255"/>
              <a:gd name="connsiteX109" fmla="*/ 3297382 w 7525031"/>
              <a:gd name="connsiteY109" fmla="*/ 997528 h 5500255"/>
              <a:gd name="connsiteX110" fmla="*/ 3352800 w 7525031"/>
              <a:gd name="connsiteY110" fmla="*/ 983673 h 5500255"/>
              <a:gd name="connsiteX111" fmla="*/ 4308763 w 7525031"/>
              <a:gd name="connsiteY111" fmla="*/ 997528 h 5500255"/>
              <a:gd name="connsiteX112" fmla="*/ 4364182 w 7525031"/>
              <a:gd name="connsiteY112" fmla="*/ 1011382 h 5500255"/>
              <a:gd name="connsiteX113" fmla="*/ 4488872 w 7525031"/>
              <a:gd name="connsiteY113" fmla="*/ 1052946 h 5500255"/>
              <a:gd name="connsiteX114" fmla="*/ 4530436 w 7525031"/>
              <a:gd name="connsiteY114" fmla="*/ 1080655 h 5500255"/>
              <a:gd name="connsiteX115" fmla="*/ 4752109 w 7525031"/>
              <a:gd name="connsiteY115" fmla="*/ 1122219 h 5500255"/>
              <a:gd name="connsiteX116" fmla="*/ 4793672 w 7525031"/>
              <a:gd name="connsiteY116" fmla="*/ 1136073 h 5500255"/>
              <a:gd name="connsiteX117" fmla="*/ 4849091 w 7525031"/>
              <a:gd name="connsiteY117" fmla="*/ 1149928 h 5500255"/>
              <a:gd name="connsiteX118" fmla="*/ 4890654 w 7525031"/>
              <a:gd name="connsiteY118" fmla="*/ 1177637 h 5500255"/>
              <a:gd name="connsiteX119" fmla="*/ 4946072 w 7525031"/>
              <a:gd name="connsiteY119" fmla="*/ 1219200 h 5500255"/>
              <a:gd name="connsiteX120" fmla="*/ 5029200 w 7525031"/>
              <a:gd name="connsiteY120" fmla="*/ 1233055 h 5500255"/>
              <a:gd name="connsiteX121" fmla="*/ 5112327 w 7525031"/>
              <a:gd name="connsiteY121" fmla="*/ 1260764 h 5500255"/>
              <a:gd name="connsiteX122" fmla="*/ 5167745 w 7525031"/>
              <a:gd name="connsiteY122" fmla="*/ 1274619 h 5500255"/>
              <a:gd name="connsiteX123" fmla="*/ 5250872 w 7525031"/>
              <a:gd name="connsiteY123" fmla="*/ 1302328 h 5500255"/>
              <a:gd name="connsiteX124" fmla="*/ 5389418 w 7525031"/>
              <a:gd name="connsiteY124" fmla="*/ 1343891 h 5500255"/>
              <a:gd name="connsiteX125" fmla="*/ 5514109 w 7525031"/>
              <a:gd name="connsiteY125" fmla="*/ 1385455 h 5500255"/>
              <a:gd name="connsiteX126" fmla="*/ 5611091 w 7525031"/>
              <a:gd name="connsiteY126" fmla="*/ 1413164 h 5500255"/>
              <a:gd name="connsiteX127" fmla="*/ 5652654 w 7525031"/>
              <a:gd name="connsiteY127" fmla="*/ 1440873 h 5500255"/>
              <a:gd name="connsiteX128" fmla="*/ 5735782 w 7525031"/>
              <a:gd name="connsiteY128" fmla="*/ 1468582 h 5500255"/>
              <a:gd name="connsiteX129" fmla="*/ 5832763 w 7525031"/>
              <a:gd name="connsiteY129" fmla="*/ 1510146 h 5500255"/>
              <a:gd name="connsiteX130" fmla="*/ 5971309 w 7525031"/>
              <a:gd name="connsiteY130" fmla="*/ 1551709 h 5500255"/>
              <a:gd name="connsiteX131" fmla="*/ 6012872 w 7525031"/>
              <a:gd name="connsiteY131" fmla="*/ 1579419 h 5500255"/>
              <a:gd name="connsiteX132" fmla="*/ 6054436 w 7525031"/>
              <a:gd name="connsiteY132" fmla="*/ 1593273 h 5500255"/>
              <a:gd name="connsiteX133" fmla="*/ 6082145 w 7525031"/>
              <a:gd name="connsiteY133" fmla="*/ 1634837 h 5500255"/>
              <a:gd name="connsiteX134" fmla="*/ 6179127 w 7525031"/>
              <a:gd name="connsiteY134" fmla="*/ 1676400 h 5500255"/>
              <a:gd name="connsiteX135" fmla="*/ 6220691 w 7525031"/>
              <a:gd name="connsiteY135" fmla="*/ 1704109 h 5500255"/>
              <a:gd name="connsiteX136" fmla="*/ 6276109 w 7525031"/>
              <a:gd name="connsiteY136" fmla="*/ 1717964 h 5500255"/>
              <a:gd name="connsiteX137" fmla="*/ 6303818 w 7525031"/>
              <a:gd name="connsiteY137" fmla="*/ 1759528 h 5500255"/>
              <a:gd name="connsiteX138" fmla="*/ 6400800 w 7525031"/>
              <a:gd name="connsiteY138" fmla="*/ 1787237 h 5500255"/>
              <a:gd name="connsiteX139" fmla="*/ 6483927 w 7525031"/>
              <a:gd name="connsiteY139" fmla="*/ 1842655 h 5500255"/>
              <a:gd name="connsiteX140" fmla="*/ 6608618 w 7525031"/>
              <a:gd name="connsiteY140" fmla="*/ 1898073 h 5500255"/>
              <a:gd name="connsiteX141" fmla="*/ 6636327 w 7525031"/>
              <a:gd name="connsiteY141" fmla="*/ 1939637 h 5500255"/>
              <a:gd name="connsiteX142" fmla="*/ 6761018 w 7525031"/>
              <a:gd name="connsiteY142" fmla="*/ 2008909 h 5500255"/>
              <a:gd name="connsiteX143" fmla="*/ 6858000 w 7525031"/>
              <a:gd name="connsiteY143" fmla="*/ 2078182 h 5500255"/>
              <a:gd name="connsiteX144" fmla="*/ 6899563 w 7525031"/>
              <a:gd name="connsiteY144" fmla="*/ 2119746 h 5500255"/>
              <a:gd name="connsiteX145" fmla="*/ 7010400 w 7525031"/>
              <a:gd name="connsiteY145" fmla="*/ 2161309 h 5500255"/>
              <a:gd name="connsiteX146" fmla="*/ 7038109 w 7525031"/>
              <a:gd name="connsiteY146" fmla="*/ 2230582 h 5500255"/>
              <a:gd name="connsiteX147" fmla="*/ 7065818 w 7525031"/>
              <a:gd name="connsiteY147" fmla="*/ 2272146 h 5500255"/>
              <a:gd name="connsiteX148" fmla="*/ 7121236 w 7525031"/>
              <a:gd name="connsiteY148" fmla="*/ 2382982 h 5500255"/>
              <a:gd name="connsiteX149" fmla="*/ 7135091 w 7525031"/>
              <a:gd name="connsiteY149" fmla="*/ 2424546 h 5500255"/>
              <a:gd name="connsiteX150" fmla="*/ 7232072 w 7525031"/>
              <a:gd name="connsiteY150" fmla="*/ 2466109 h 5500255"/>
              <a:gd name="connsiteX151" fmla="*/ 7245927 w 7525031"/>
              <a:gd name="connsiteY151" fmla="*/ 2521528 h 5500255"/>
              <a:gd name="connsiteX152" fmla="*/ 7301345 w 7525031"/>
              <a:gd name="connsiteY152" fmla="*/ 2549237 h 5500255"/>
              <a:gd name="connsiteX153" fmla="*/ 7384472 w 7525031"/>
              <a:gd name="connsiteY153" fmla="*/ 2604655 h 5500255"/>
              <a:gd name="connsiteX154" fmla="*/ 7481454 w 7525031"/>
              <a:gd name="connsiteY154" fmla="*/ 2715491 h 5500255"/>
              <a:gd name="connsiteX155" fmla="*/ 7509163 w 7525031"/>
              <a:gd name="connsiteY155" fmla="*/ 3158837 h 5500255"/>
              <a:gd name="connsiteX156" fmla="*/ 7481454 w 7525031"/>
              <a:gd name="connsiteY156" fmla="*/ 3214255 h 5500255"/>
              <a:gd name="connsiteX157" fmla="*/ 7398327 w 7525031"/>
              <a:gd name="connsiteY157" fmla="*/ 3311237 h 5500255"/>
              <a:gd name="connsiteX158" fmla="*/ 7356763 w 7525031"/>
              <a:gd name="connsiteY158" fmla="*/ 3338946 h 5500255"/>
              <a:gd name="connsiteX159" fmla="*/ 7315200 w 7525031"/>
              <a:gd name="connsiteY159" fmla="*/ 3380509 h 5500255"/>
              <a:gd name="connsiteX160" fmla="*/ 7273636 w 7525031"/>
              <a:gd name="connsiteY160" fmla="*/ 3394364 h 5500255"/>
              <a:gd name="connsiteX161" fmla="*/ 7204363 w 7525031"/>
              <a:gd name="connsiteY161" fmla="*/ 3422073 h 5500255"/>
              <a:gd name="connsiteX162" fmla="*/ 7107382 w 7525031"/>
              <a:gd name="connsiteY162" fmla="*/ 3491346 h 5500255"/>
              <a:gd name="connsiteX163" fmla="*/ 7079672 w 7525031"/>
              <a:gd name="connsiteY163" fmla="*/ 3519055 h 5500255"/>
              <a:gd name="connsiteX164" fmla="*/ 7010400 w 7525031"/>
              <a:gd name="connsiteY164" fmla="*/ 3532909 h 5500255"/>
              <a:gd name="connsiteX165" fmla="*/ 6913418 w 7525031"/>
              <a:gd name="connsiteY165" fmla="*/ 3574473 h 5500255"/>
              <a:gd name="connsiteX166" fmla="*/ 6830291 w 7525031"/>
              <a:gd name="connsiteY166" fmla="*/ 3602182 h 5500255"/>
              <a:gd name="connsiteX167" fmla="*/ 6774872 w 7525031"/>
              <a:gd name="connsiteY167" fmla="*/ 3629891 h 5500255"/>
              <a:gd name="connsiteX168" fmla="*/ 6733309 w 7525031"/>
              <a:gd name="connsiteY168" fmla="*/ 3657600 h 5500255"/>
              <a:gd name="connsiteX169" fmla="*/ 6650182 w 7525031"/>
              <a:gd name="connsiteY169" fmla="*/ 3671455 h 5500255"/>
              <a:gd name="connsiteX170" fmla="*/ 6594763 w 7525031"/>
              <a:gd name="connsiteY170" fmla="*/ 3685309 h 5500255"/>
              <a:gd name="connsiteX171" fmla="*/ 6054436 w 7525031"/>
              <a:gd name="connsiteY171" fmla="*/ 3713019 h 5500255"/>
              <a:gd name="connsiteX172" fmla="*/ 5874327 w 7525031"/>
              <a:gd name="connsiteY172" fmla="*/ 3740728 h 5500255"/>
              <a:gd name="connsiteX173" fmla="*/ 5638800 w 7525031"/>
              <a:gd name="connsiteY173" fmla="*/ 3726873 h 5500255"/>
              <a:gd name="connsiteX174" fmla="*/ 5500254 w 7525031"/>
              <a:gd name="connsiteY174" fmla="*/ 3699164 h 5500255"/>
              <a:gd name="connsiteX175" fmla="*/ 5153891 w 7525031"/>
              <a:gd name="connsiteY175" fmla="*/ 3671455 h 5500255"/>
              <a:gd name="connsiteX176" fmla="*/ 5056909 w 7525031"/>
              <a:gd name="connsiteY176" fmla="*/ 3643746 h 5500255"/>
              <a:gd name="connsiteX177" fmla="*/ 4862945 w 7525031"/>
              <a:gd name="connsiteY177" fmla="*/ 3629891 h 5500255"/>
              <a:gd name="connsiteX178" fmla="*/ 4779818 w 7525031"/>
              <a:gd name="connsiteY178" fmla="*/ 3616037 h 5500255"/>
              <a:gd name="connsiteX179" fmla="*/ 4627418 w 7525031"/>
              <a:gd name="connsiteY179" fmla="*/ 3602182 h 5500255"/>
              <a:gd name="connsiteX180" fmla="*/ 4544291 w 7525031"/>
              <a:gd name="connsiteY180" fmla="*/ 3574473 h 5500255"/>
              <a:gd name="connsiteX181" fmla="*/ 4475018 w 7525031"/>
              <a:gd name="connsiteY181" fmla="*/ 3560619 h 5500255"/>
              <a:gd name="connsiteX182" fmla="*/ 4405745 w 7525031"/>
              <a:gd name="connsiteY182" fmla="*/ 3532909 h 5500255"/>
              <a:gd name="connsiteX183" fmla="*/ 4336472 w 7525031"/>
              <a:gd name="connsiteY183" fmla="*/ 3519055 h 5500255"/>
              <a:gd name="connsiteX184" fmla="*/ 4281054 w 7525031"/>
              <a:gd name="connsiteY184" fmla="*/ 3505200 h 5500255"/>
              <a:gd name="connsiteX185" fmla="*/ 4225636 w 7525031"/>
              <a:gd name="connsiteY185" fmla="*/ 3463637 h 5500255"/>
              <a:gd name="connsiteX186" fmla="*/ 4184072 w 7525031"/>
              <a:gd name="connsiteY186" fmla="*/ 3449782 h 5500255"/>
              <a:gd name="connsiteX187" fmla="*/ 3990109 w 7525031"/>
              <a:gd name="connsiteY187" fmla="*/ 3435928 h 5500255"/>
              <a:gd name="connsiteX188" fmla="*/ 3851563 w 7525031"/>
              <a:gd name="connsiteY188" fmla="*/ 3408219 h 5500255"/>
              <a:gd name="connsiteX189" fmla="*/ 3768436 w 7525031"/>
              <a:gd name="connsiteY189" fmla="*/ 3380509 h 5500255"/>
              <a:gd name="connsiteX190" fmla="*/ 3629891 w 7525031"/>
              <a:gd name="connsiteY190" fmla="*/ 3338946 h 5500255"/>
              <a:gd name="connsiteX191" fmla="*/ 3574472 w 7525031"/>
              <a:gd name="connsiteY191" fmla="*/ 3325091 h 5500255"/>
              <a:gd name="connsiteX192" fmla="*/ 3532909 w 7525031"/>
              <a:gd name="connsiteY192" fmla="*/ 3311237 h 5500255"/>
              <a:gd name="connsiteX193" fmla="*/ 3422072 w 7525031"/>
              <a:gd name="connsiteY193" fmla="*/ 3283528 h 5500255"/>
              <a:gd name="connsiteX194" fmla="*/ 3394363 w 7525031"/>
              <a:gd name="connsiteY194" fmla="*/ 3241964 h 5500255"/>
              <a:gd name="connsiteX195" fmla="*/ 3311236 w 7525031"/>
              <a:gd name="connsiteY195" fmla="*/ 3214255 h 5500255"/>
              <a:gd name="connsiteX196" fmla="*/ 3228109 w 7525031"/>
              <a:gd name="connsiteY196" fmla="*/ 3158837 h 5500255"/>
              <a:gd name="connsiteX197" fmla="*/ 3144982 w 7525031"/>
              <a:gd name="connsiteY197" fmla="*/ 3131128 h 5500255"/>
              <a:gd name="connsiteX198" fmla="*/ 3061854 w 7525031"/>
              <a:gd name="connsiteY198" fmla="*/ 3103419 h 5500255"/>
              <a:gd name="connsiteX199" fmla="*/ 2992582 w 7525031"/>
              <a:gd name="connsiteY199" fmla="*/ 3075709 h 5500255"/>
              <a:gd name="connsiteX200" fmla="*/ 2937163 w 7525031"/>
              <a:gd name="connsiteY200" fmla="*/ 3048000 h 5500255"/>
              <a:gd name="connsiteX201" fmla="*/ 2840182 w 7525031"/>
              <a:gd name="connsiteY201" fmla="*/ 3020291 h 5500255"/>
              <a:gd name="connsiteX202" fmla="*/ 2673927 w 7525031"/>
              <a:gd name="connsiteY202" fmla="*/ 2978728 h 5500255"/>
              <a:gd name="connsiteX203" fmla="*/ 2632363 w 7525031"/>
              <a:gd name="connsiteY203" fmla="*/ 2951019 h 5500255"/>
              <a:gd name="connsiteX204" fmla="*/ 2535382 w 7525031"/>
              <a:gd name="connsiteY204" fmla="*/ 2923309 h 5500255"/>
              <a:gd name="connsiteX205" fmla="*/ 2493818 w 7525031"/>
              <a:gd name="connsiteY205" fmla="*/ 2909455 h 5500255"/>
              <a:gd name="connsiteX206" fmla="*/ 2424545 w 7525031"/>
              <a:gd name="connsiteY206" fmla="*/ 2854037 h 5500255"/>
              <a:gd name="connsiteX207" fmla="*/ 2341418 w 7525031"/>
              <a:gd name="connsiteY207" fmla="*/ 2826328 h 5500255"/>
              <a:gd name="connsiteX208" fmla="*/ 2272145 w 7525031"/>
              <a:gd name="connsiteY208" fmla="*/ 2770909 h 5500255"/>
              <a:gd name="connsiteX209" fmla="*/ 2202872 w 7525031"/>
              <a:gd name="connsiteY209" fmla="*/ 2729346 h 5500255"/>
              <a:gd name="connsiteX210" fmla="*/ 2064327 w 7525031"/>
              <a:gd name="connsiteY210" fmla="*/ 2701637 h 5500255"/>
              <a:gd name="connsiteX211" fmla="*/ 1953491 w 7525031"/>
              <a:gd name="connsiteY211" fmla="*/ 2673928 h 5500255"/>
              <a:gd name="connsiteX212" fmla="*/ 1870363 w 7525031"/>
              <a:gd name="connsiteY212" fmla="*/ 2632364 h 5500255"/>
              <a:gd name="connsiteX213" fmla="*/ 1801091 w 7525031"/>
              <a:gd name="connsiteY213" fmla="*/ 2590800 h 5500255"/>
              <a:gd name="connsiteX214" fmla="*/ 1745672 w 7525031"/>
              <a:gd name="connsiteY214" fmla="*/ 2576946 h 5500255"/>
              <a:gd name="connsiteX215" fmla="*/ 1662545 w 7525031"/>
              <a:gd name="connsiteY215" fmla="*/ 2563091 h 5500255"/>
              <a:gd name="connsiteX216" fmla="*/ 1593272 w 7525031"/>
              <a:gd name="connsiteY216" fmla="*/ 2549237 h 5500255"/>
              <a:gd name="connsiteX217" fmla="*/ 1427018 w 7525031"/>
              <a:gd name="connsiteY217" fmla="*/ 2521528 h 5500255"/>
              <a:gd name="connsiteX218" fmla="*/ 969818 w 7525031"/>
              <a:gd name="connsiteY218" fmla="*/ 2563091 h 5500255"/>
              <a:gd name="connsiteX219" fmla="*/ 817418 w 7525031"/>
              <a:gd name="connsiteY219" fmla="*/ 2632364 h 5500255"/>
              <a:gd name="connsiteX220" fmla="*/ 595745 w 7525031"/>
              <a:gd name="connsiteY220" fmla="*/ 2673928 h 5500255"/>
              <a:gd name="connsiteX221" fmla="*/ 498763 w 7525031"/>
              <a:gd name="connsiteY221" fmla="*/ 2701637 h 5500255"/>
              <a:gd name="connsiteX222" fmla="*/ 401782 w 7525031"/>
              <a:gd name="connsiteY222" fmla="*/ 2770909 h 5500255"/>
              <a:gd name="connsiteX223" fmla="*/ 360218 w 7525031"/>
              <a:gd name="connsiteY223" fmla="*/ 2784764 h 5500255"/>
              <a:gd name="connsiteX224" fmla="*/ 304800 w 7525031"/>
              <a:gd name="connsiteY224" fmla="*/ 2840182 h 5500255"/>
              <a:gd name="connsiteX225" fmla="*/ 263236 w 7525031"/>
              <a:gd name="connsiteY225" fmla="*/ 2854037 h 5500255"/>
              <a:gd name="connsiteX226" fmla="*/ 166254 w 7525031"/>
              <a:gd name="connsiteY226" fmla="*/ 2909455 h 5500255"/>
              <a:gd name="connsiteX227" fmla="*/ 27709 w 7525031"/>
              <a:gd name="connsiteY227" fmla="*/ 3006437 h 5500255"/>
              <a:gd name="connsiteX228" fmla="*/ 0 w 7525031"/>
              <a:gd name="connsiteY228" fmla="*/ 3048000 h 5500255"/>
              <a:gd name="connsiteX229" fmla="*/ 13854 w 7525031"/>
              <a:gd name="connsiteY229" fmla="*/ 3089564 h 5500255"/>
              <a:gd name="connsiteX230" fmla="*/ 41563 w 7525031"/>
              <a:gd name="connsiteY230" fmla="*/ 3144982 h 5500255"/>
              <a:gd name="connsiteX231" fmla="*/ 69272 w 7525031"/>
              <a:gd name="connsiteY231" fmla="*/ 3366655 h 5500255"/>
              <a:gd name="connsiteX232" fmla="*/ 83127 w 7525031"/>
              <a:gd name="connsiteY232" fmla="*/ 3602182 h 5500255"/>
              <a:gd name="connsiteX233" fmla="*/ 96982 w 7525031"/>
              <a:gd name="connsiteY233" fmla="*/ 3643746 h 5500255"/>
              <a:gd name="connsiteX234" fmla="*/ 152400 w 7525031"/>
              <a:gd name="connsiteY234" fmla="*/ 3754582 h 5500255"/>
              <a:gd name="connsiteX235" fmla="*/ 166254 w 7525031"/>
              <a:gd name="connsiteY235" fmla="*/ 3796146 h 5500255"/>
              <a:gd name="connsiteX236" fmla="*/ 193963 w 7525031"/>
              <a:gd name="connsiteY236" fmla="*/ 3934691 h 5500255"/>
              <a:gd name="connsiteX237" fmla="*/ 277091 w 7525031"/>
              <a:gd name="connsiteY237" fmla="*/ 4017819 h 5500255"/>
              <a:gd name="connsiteX238" fmla="*/ 304800 w 7525031"/>
              <a:gd name="connsiteY238" fmla="*/ 4059382 h 5500255"/>
              <a:gd name="connsiteX239" fmla="*/ 332509 w 7525031"/>
              <a:gd name="connsiteY239" fmla="*/ 4114800 h 5500255"/>
              <a:gd name="connsiteX240" fmla="*/ 401782 w 7525031"/>
              <a:gd name="connsiteY240" fmla="*/ 4142509 h 5500255"/>
              <a:gd name="connsiteX241" fmla="*/ 484909 w 7525031"/>
              <a:gd name="connsiteY241" fmla="*/ 4211782 h 5500255"/>
              <a:gd name="connsiteX242" fmla="*/ 540327 w 7525031"/>
              <a:gd name="connsiteY242" fmla="*/ 4225637 h 5500255"/>
              <a:gd name="connsiteX243" fmla="*/ 609600 w 7525031"/>
              <a:gd name="connsiteY243" fmla="*/ 4350328 h 5500255"/>
              <a:gd name="connsiteX244" fmla="*/ 651163 w 7525031"/>
              <a:gd name="connsiteY244" fmla="*/ 4378037 h 5500255"/>
              <a:gd name="connsiteX245" fmla="*/ 734291 w 7525031"/>
              <a:gd name="connsiteY245" fmla="*/ 4391891 h 5500255"/>
              <a:gd name="connsiteX246" fmla="*/ 817418 w 7525031"/>
              <a:gd name="connsiteY246" fmla="*/ 4419600 h 5500255"/>
              <a:gd name="connsiteX247" fmla="*/ 914400 w 7525031"/>
              <a:gd name="connsiteY247" fmla="*/ 4461164 h 5500255"/>
              <a:gd name="connsiteX248" fmla="*/ 969818 w 7525031"/>
              <a:gd name="connsiteY248" fmla="*/ 4502728 h 5500255"/>
              <a:gd name="connsiteX249" fmla="*/ 1066800 w 7525031"/>
              <a:gd name="connsiteY249" fmla="*/ 4530437 h 5500255"/>
              <a:gd name="connsiteX250" fmla="*/ 1094509 w 7525031"/>
              <a:gd name="connsiteY250" fmla="*/ 4572000 h 5500255"/>
              <a:gd name="connsiteX251" fmla="*/ 1205345 w 7525031"/>
              <a:gd name="connsiteY251" fmla="*/ 4613564 h 5500255"/>
              <a:gd name="connsiteX252" fmla="*/ 1302327 w 7525031"/>
              <a:gd name="connsiteY252" fmla="*/ 4655128 h 5500255"/>
              <a:gd name="connsiteX253" fmla="*/ 1371600 w 7525031"/>
              <a:gd name="connsiteY253" fmla="*/ 4668982 h 5500255"/>
              <a:gd name="connsiteX254" fmla="*/ 1427018 w 7525031"/>
              <a:gd name="connsiteY254" fmla="*/ 4682837 h 5500255"/>
              <a:gd name="connsiteX255" fmla="*/ 1482436 w 7525031"/>
              <a:gd name="connsiteY255" fmla="*/ 4724400 h 5500255"/>
              <a:gd name="connsiteX256" fmla="*/ 1648691 w 7525031"/>
              <a:gd name="connsiteY256" fmla="*/ 4752109 h 5500255"/>
              <a:gd name="connsiteX257" fmla="*/ 1842654 w 7525031"/>
              <a:gd name="connsiteY257" fmla="*/ 4779819 h 5500255"/>
              <a:gd name="connsiteX258" fmla="*/ 2022763 w 7525031"/>
              <a:gd name="connsiteY258" fmla="*/ 4807528 h 5500255"/>
              <a:gd name="connsiteX259" fmla="*/ 2216727 w 7525031"/>
              <a:gd name="connsiteY259" fmla="*/ 4821382 h 5500255"/>
              <a:gd name="connsiteX260" fmla="*/ 2466109 w 7525031"/>
              <a:gd name="connsiteY260" fmla="*/ 4849091 h 5500255"/>
              <a:gd name="connsiteX261" fmla="*/ 2701636 w 7525031"/>
              <a:gd name="connsiteY261" fmla="*/ 4862946 h 5500255"/>
              <a:gd name="connsiteX262" fmla="*/ 3325091 w 7525031"/>
              <a:gd name="connsiteY262" fmla="*/ 4849091 h 5500255"/>
              <a:gd name="connsiteX263" fmla="*/ 3435927 w 7525031"/>
              <a:gd name="connsiteY263" fmla="*/ 4835237 h 5500255"/>
              <a:gd name="connsiteX264" fmla="*/ 3532909 w 7525031"/>
              <a:gd name="connsiteY264" fmla="*/ 4807528 h 5500255"/>
              <a:gd name="connsiteX265" fmla="*/ 3574472 w 7525031"/>
              <a:gd name="connsiteY265" fmla="*/ 4779819 h 5500255"/>
              <a:gd name="connsiteX266" fmla="*/ 3616036 w 7525031"/>
              <a:gd name="connsiteY266" fmla="*/ 4765964 h 5500255"/>
              <a:gd name="connsiteX267" fmla="*/ 3934691 w 7525031"/>
              <a:gd name="connsiteY267" fmla="*/ 4724400 h 5500255"/>
              <a:gd name="connsiteX268" fmla="*/ 4031672 w 7525031"/>
              <a:gd name="connsiteY268" fmla="*/ 4710546 h 5500255"/>
              <a:gd name="connsiteX269" fmla="*/ 4128654 w 7525031"/>
              <a:gd name="connsiteY269" fmla="*/ 4655128 h 5500255"/>
              <a:gd name="connsiteX270" fmla="*/ 4170218 w 7525031"/>
              <a:gd name="connsiteY270" fmla="*/ 4641273 h 5500255"/>
              <a:gd name="connsiteX271" fmla="*/ 4253345 w 7525031"/>
              <a:gd name="connsiteY271" fmla="*/ 4572000 h 5500255"/>
              <a:gd name="connsiteX272" fmla="*/ 4267200 w 7525031"/>
              <a:gd name="connsiteY272" fmla="*/ 4530437 h 5500255"/>
              <a:gd name="connsiteX273" fmla="*/ 4322618 w 7525031"/>
              <a:gd name="connsiteY273" fmla="*/ 4447309 h 5500255"/>
              <a:gd name="connsiteX274" fmla="*/ 4350327 w 7525031"/>
              <a:gd name="connsiteY274" fmla="*/ 4350328 h 5500255"/>
              <a:gd name="connsiteX275" fmla="*/ 4378036 w 7525031"/>
              <a:gd name="connsiteY275" fmla="*/ 4308764 h 5500255"/>
              <a:gd name="connsiteX276" fmla="*/ 4364182 w 7525031"/>
              <a:gd name="connsiteY276" fmla="*/ 3990109 h 5500255"/>
              <a:gd name="connsiteX277" fmla="*/ 4322618 w 7525031"/>
              <a:gd name="connsiteY277" fmla="*/ 3962400 h 5500255"/>
              <a:gd name="connsiteX278" fmla="*/ 4281054 w 7525031"/>
              <a:gd name="connsiteY278" fmla="*/ 3948546 h 5500255"/>
              <a:gd name="connsiteX279" fmla="*/ 4170218 w 7525031"/>
              <a:gd name="connsiteY279" fmla="*/ 3893128 h 5500255"/>
              <a:gd name="connsiteX280" fmla="*/ 4031672 w 7525031"/>
              <a:gd name="connsiteY280" fmla="*/ 3865419 h 5500255"/>
              <a:gd name="connsiteX281" fmla="*/ 4003963 w 7525031"/>
              <a:gd name="connsiteY281" fmla="*/ 3823855 h 5500255"/>
              <a:gd name="connsiteX282" fmla="*/ 3865418 w 7525031"/>
              <a:gd name="connsiteY282" fmla="*/ 3740728 h 5500255"/>
              <a:gd name="connsiteX283" fmla="*/ 3823854 w 7525031"/>
              <a:gd name="connsiteY283" fmla="*/ 3713019 h 5500255"/>
              <a:gd name="connsiteX284" fmla="*/ 3740727 w 7525031"/>
              <a:gd name="connsiteY284" fmla="*/ 3699164 h 5500255"/>
              <a:gd name="connsiteX285" fmla="*/ 3394363 w 7525031"/>
              <a:gd name="connsiteY285" fmla="*/ 3713019 h 5500255"/>
              <a:gd name="connsiteX286" fmla="*/ 3255818 w 7525031"/>
              <a:gd name="connsiteY286" fmla="*/ 3726873 h 5500255"/>
              <a:gd name="connsiteX287" fmla="*/ 3214254 w 7525031"/>
              <a:gd name="connsiteY287" fmla="*/ 3740728 h 5500255"/>
              <a:gd name="connsiteX288" fmla="*/ 2784763 w 7525031"/>
              <a:gd name="connsiteY288" fmla="*/ 3754582 h 5500255"/>
              <a:gd name="connsiteX289" fmla="*/ 2743200 w 7525031"/>
              <a:gd name="connsiteY289" fmla="*/ 3796146 h 5500255"/>
              <a:gd name="connsiteX290" fmla="*/ 2660072 w 7525031"/>
              <a:gd name="connsiteY290" fmla="*/ 3851564 h 5500255"/>
              <a:gd name="connsiteX291" fmla="*/ 2632363 w 7525031"/>
              <a:gd name="connsiteY291" fmla="*/ 3906982 h 5500255"/>
              <a:gd name="connsiteX292" fmla="*/ 2590800 w 7525031"/>
              <a:gd name="connsiteY292" fmla="*/ 3934691 h 5500255"/>
              <a:gd name="connsiteX293" fmla="*/ 2521527 w 7525031"/>
              <a:gd name="connsiteY293" fmla="*/ 4017819 h 5500255"/>
              <a:gd name="connsiteX294" fmla="*/ 2452254 w 7525031"/>
              <a:gd name="connsiteY294" fmla="*/ 4142509 h 5500255"/>
              <a:gd name="connsiteX295" fmla="*/ 2438400 w 7525031"/>
              <a:gd name="connsiteY295" fmla="*/ 4184073 h 5500255"/>
              <a:gd name="connsiteX296" fmla="*/ 2369127 w 7525031"/>
              <a:gd name="connsiteY296" fmla="*/ 4364182 h 5500255"/>
              <a:gd name="connsiteX297" fmla="*/ 2382982 w 7525031"/>
              <a:gd name="connsiteY297" fmla="*/ 4765964 h 5500255"/>
              <a:gd name="connsiteX298" fmla="*/ 2424545 w 7525031"/>
              <a:gd name="connsiteY298" fmla="*/ 4793673 h 5500255"/>
              <a:gd name="connsiteX299" fmla="*/ 2479963 w 7525031"/>
              <a:gd name="connsiteY299" fmla="*/ 4807528 h 5500255"/>
              <a:gd name="connsiteX300" fmla="*/ 2521527 w 7525031"/>
              <a:gd name="connsiteY300" fmla="*/ 4821382 h 5500255"/>
              <a:gd name="connsiteX301" fmla="*/ 2618509 w 7525031"/>
              <a:gd name="connsiteY301" fmla="*/ 4904509 h 5500255"/>
              <a:gd name="connsiteX302" fmla="*/ 2673927 w 7525031"/>
              <a:gd name="connsiteY302" fmla="*/ 4918364 h 5500255"/>
              <a:gd name="connsiteX303" fmla="*/ 2784763 w 7525031"/>
              <a:gd name="connsiteY303" fmla="*/ 5015346 h 5500255"/>
              <a:gd name="connsiteX304" fmla="*/ 2812472 w 7525031"/>
              <a:gd name="connsiteY304" fmla="*/ 5056909 h 5500255"/>
              <a:gd name="connsiteX305" fmla="*/ 2937163 w 7525031"/>
              <a:gd name="connsiteY305" fmla="*/ 5084619 h 5500255"/>
              <a:gd name="connsiteX306" fmla="*/ 3034145 w 7525031"/>
              <a:gd name="connsiteY306" fmla="*/ 5126182 h 5500255"/>
              <a:gd name="connsiteX307" fmla="*/ 3075709 w 7525031"/>
              <a:gd name="connsiteY307" fmla="*/ 5140037 h 5500255"/>
              <a:gd name="connsiteX308" fmla="*/ 3172691 w 7525031"/>
              <a:gd name="connsiteY308" fmla="*/ 5209309 h 5500255"/>
              <a:gd name="connsiteX309" fmla="*/ 3283527 w 7525031"/>
              <a:gd name="connsiteY309" fmla="*/ 5237019 h 5500255"/>
              <a:gd name="connsiteX310" fmla="*/ 3325091 w 7525031"/>
              <a:gd name="connsiteY310" fmla="*/ 5264728 h 5500255"/>
              <a:gd name="connsiteX311" fmla="*/ 3380509 w 7525031"/>
              <a:gd name="connsiteY311" fmla="*/ 5278582 h 5500255"/>
              <a:gd name="connsiteX312" fmla="*/ 3394363 w 7525031"/>
              <a:gd name="connsiteY312" fmla="*/ 5320146 h 5500255"/>
              <a:gd name="connsiteX313" fmla="*/ 3435927 w 7525031"/>
              <a:gd name="connsiteY313" fmla="*/ 5334000 h 5500255"/>
              <a:gd name="connsiteX314" fmla="*/ 3574472 w 7525031"/>
              <a:gd name="connsiteY314" fmla="*/ 5361709 h 5500255"/>
              <a:gd name="connsiteX315" fmla="*/ 3643745 w 7525031"/>
              <a:gd name="connsiteY315" fmla="*/ 5389419 h 5500255"/>
              <a:gd name="connsiteX316" fmla="*/ 3726872 w 7525031"/>
              <a:gd name="connsiteY316" fmla="*/ 5403273 h 5500255"/>
              <a:gd name="connsiteX317" fmla="*/ 3754582 w 7525031"/>
              <a:gd name="connsiteY317" fmla="*/ 5430982 h 5500255"/>
              <a:gd name="connsiteX318" fmla="*/ 3810000 w 7525031"/>
              <a:gd name="connsiteY318" fmla="*/ 5444837 h 5500255"/>
              <a:gd name="connsiteX319" fmla="*/ 3976254 w 7525031"/>
              <a:gd name="connsiteY319" fmla="*/ 5458691 h 5500255"/>
              <a:gd name="connsiteX320" fmla="*/ 4114800 w 7525031"/>
              <a:gd name="connsiteY320" fmla="*/ 5486400 h 5500255"/>
              <a:gd name="connsiteX321" fmla="*/ 4170218 w 7525031"/>
              <a:gd name="connsiteY321" fmla="*/ 5500255 h 5500255"/>
              <a:gd name="connsiteX322" fmla="*/ 4710545 w 7525031"/>
              <a:gd name="connsiteY322" fmla="*/ 5486400 h 5500255"/>
              <a:gd name="connsiteX323" fmla="*/ 4932218 w 7525031"/>
              <a:gd name="connsiteY323" fmla="*/ 5458691 h 5500255"/>
              <a:gd name="connsiteX324" fmla="*/ 5292436 w 7525031"/>
              <a:gd name="connsiteY324" fmla="*/ 5444837 h 550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7525031" h="5500255">
                <a:moveTo>
                  <a:pt x="1870363" y="1233055"/>
                </a:moveTo>
                <a:cubicBezTo>
                  <a:pt x="1893454" y="1209964"/>
                  <a:pt x="1917941" y="1188189"/>
                  <a:pt x="1939636" y="1163782"/>
                </a:cubicBezTo>
                <a:cubicBezTo>
                  <a:pt x="2014624" y="1079421"/>
                  <a:pt x="1945089" y="1132438"/>
                  <a:pt x="2022763" y="1080655"/>
                </a:cubicBezTo>
                <a:cubicBezTo>
                  <a:pt x="2031999" y="1066800"/>
                  <a:pt x="2043025" y="1053984"/>
                  <a:pt x="2050472" y="1039091"/>
                </a:cubicBezTo>
                <a:cubicBezTo>
                  <a:pt x="2057003" y="1026029"/>
                  <a:pt x="2054978" y="1008747"/>
                  <a:pt x="2064327" y="997528"/>
                </a:cubicBezTo>
                <a:cubicBezTo>
                  <a:pt x="2068812" y="992147"/>
                  <a:pt x="2146867" y="935476"/>
                  <a:pt x="2161309" y="928255"/>
                </a:cubicBezTo>
                <a:cubicBezTo>
                  <a:pt x="2285746" y="866036"/>
                  <a:pt x="2088359" y="988793"/>
                  <a:pt x="2272145" y="886691"/>
                </a:cubicBezTo>
                <a:cubicBezTo>
                  <a:pt x="2292330" y="875477"/>
                  <a:pt x="2310031" y="860155"/>
                  <a:pt x="2327563" y="845128"/>
                </a:cubicBezTo>
                <a:cubicBezTo>
                  <a:pt x="2342439" y="832377"/>
                  <a:pt x="2357739" y="819508"/>
                  <a:pt x="2369127" y="803564"/>
                </a:cubicBezTo>
                <a:cubicBezTo>
                  <a:pt x="2396292" y="765534"/>
                  <a:pt x="2391822" y="739305"/>
                  <a:pt x="2424545" y="706582"/>
                </a:cubicBezTo>
                <a:cubicBezTo>
                  <a:pt x="2451402" y="679725"/>
                  <a:pt x="2473868" y="676287"/>
                  <a:pt x="2507672" y="665019"/>
                </a:cubicBezTo>
                <a:cubicBezTo>
                  <a:pt x="2571013" y="538338"/>
                  <a:pt x="2484759" y="687932"/>
                  <a:pt x="2618509" y="554182"/>
                </a:cubicBezTo>
                <a:lnTo>
                  <a:pt x="2687782" y="484909"/>
                </a:lnTo>
                <a:cubicBezTo>
                  <a:pt x="2699050" y="451105"/>
                  <a:pt x="2702488" y="428639"/>
                  <a:pt x="2729345" y="401782"/>
                </a:cubicBezTo>
                <a:cubicBezTo>
                  <a:pt x="2741119" y="390008"/>
                  <a:pt x="2756452" y="382334"/>
                  <a:pt x="2770909" y="374073"/>
                </a:cubicBezTo>
                <a:cubicBezTo>
                  <a:pt x="2818845" y="346681"/>
                  <a:pt x="2821261" y="348053"/>
                  <a:pt x="2867891" y="332509"/>
                </a:cubicBezTo>
                <a:cubicBezTo>
                  <a:pt x="3001283" y="199117"/>
                  <a:pt x="2859378" y="333776"/>
                  <a:pt x="2964872" y="249382"/>
                </a:cubicBezTo>
                <a:cubicBezTo>
                  <a:pt x="2975072" y="241222"/>
                  <a:pt x="2980306" y="226137"/>
                  <a:pt x="2992582" y="221673"/>
                </a:cubicBezTo>
                <a:cubicBezTo>
                  <a:pt x="3032596" y="207123"/>
                  <a:pt x="3075966" y="204291"/>
                  <a:pt x="3117272" y="193964"/>
                </a:cubicBezTo>
                <a:cubicBezTo>
                  <a:pt x="3131440" y="190422"/>
                  <a:pt x="3144981" y="184727"/>
                  <a:pt x="3158836" y="180109"/>
                </a:cubicBezTo>
                <a:cubicBezTo>
                  <a:pt x="3220806" y="87156"/>
                  <a:pt x="3147805" y="178227"/>
                  <a:pt x="3228109" y="124691"/>
                </a:cubicBezTo>
                <a:cubicBezTo>
                  <a:pt x="3244411" y="113823"/>
                  <a:pt x="3254620" y="95671"/>
                  <a:pt x="3269672" y="83128"/>
                </a:cubicBezTo>
                <a:cubicBezTo>
                  <a:pt x="3329230" y="33497"/>
                  <a:pt x="3290315" y="72807"/>
                  <a:pt x="3352800" y="41564"/>
                </a:cubicBezTo>
                <a:cubicBezTo>
                  <a:pt x="3460230" y="-12152"/>
                  <a:pt x="3331454" y="34825"/>
                  <a:pt x="3435927" y="0"/>
                </a:cubicBezTo>
                <a:cubicBezTo>
                  <a:pt x="3509818" y="4618"/>
                  <a:pt x="3583986" y="5968"/>
                  <a:pt x="3657600" y="13855"/>
                </a:cubicBezTo>
                <a:cubicBezTo>
                  <a:pt x="3713463" y="19840"/>
                  <a:pt x="3767686" y="40287"/>
                  <a:pt x="3823854" y="41564"/>
                </a:cubicBezTo>
                <a:lnTo>
                  <a:pt x="4433454" y="55419"/>
                </a:lnTo>
                <a:lnTo>
                  <a:pt x="4516582" y="83128"/>
                </a:lnTo>
                <a:cubicBezTo>
                  <a:pt x="4530436" y="87746"/>
                  <a:pt x="4543740" y="94581"/>
                  <a:pt x="4558145" y="96982"/>
                </a:cubicBezTo>
                <a:cubicBezTo>
                  <a:pt x="4599694" y="103907"/>
                  <a:pt x="4687810" y="114152"/>
                  <a:pt x="4724400" y="138546"/>
                </a:cubicBezTo>
                <a:cubicBezTo>
                  <a:pt x="4769942" y="168908"/>
                  <a:pt x="4757334" y="165768"/>
                  <a:pt x="4807527" y="180109"/>
                </a:cubicBezTo>
                <a:cubicBezTo>
                  <a:pt x="4954068" y="221978"/>
                  <a:pt x="4748569" y="155838"/>
                  <a:pt x="4946072" y="221673"/>
                </a:cubicBezTo>
                <a:lnTo>
                  <a:pt x="4987636" y="235528"/>
                </a:lnTo>
                <a:lnTo>
                  <a:pt x="5029200" y="249382"/>
                </a:lnTo>
                <a:cubicBezTo>
                  <a:pt x="5056909" y="267855"/>
                  <a:pt x="5088779" y="281252"/>
                  <a:pt x="5112327" y="304800"/>
                </a:cubicBezTo>
                <a:cubicBezTo>
                  <a:pt x="5177439" y="369912"/>
                  <a:pt x="5137589" y="335496"/>
                  <a:pt x="5237018" y="401782"/>
                </a:cubicBezTo>
                <a:cubicBezTo>
                  <a:pt x="5280944" y="431066"/>
                  <a:pt x="5337982" y="465165"/>
                  <a:pt x="5361709" y="512619"/>
                </a:cubicBezTo>
                <a:cubicBezTo>
                  <a:pt x="5370945" y="531092"/>
                  <a:pt x="5376196" y="552171"/>
                  <a:pt x="5389418" y="568037"/>
                </a:cubicBezTo>
                <a:cubicBezTo>
                  <a:pt x="5400078" y="580829"/>
                  <a:pt x="5418451" y="584781"/>
                  <a:pt x="5430982" y="595746"/>
                </a:cubicBezTo>
                <a:cubicBezTo>
                  <a:pt x="5563808" y="711969"/>
                  <a:pt x="5455737" y="619912"/>
                  <a:pt x="5527963" y="706582"/>
                </a:cubicBezTo>
                <a:cubicBezTo>
                  <a:pt x="5580059" y="769097"/>
                  <a:pt x="5559713" y="724044"/>
                  <a:pt x="5597236" y="789709"/>
                </a:cubicBezTo>
                <a:cubicBezTo>
                  <a:pt x="5618344" y="826648"/>
                  <a:pt x="5627699" y="847837"/>
                  <a:pt x="5638800" y="886691"/>
                </a:cubicBezTo>
                <a:cubicBezTo>
                  <a:pt x="5644031" y="905000"/>
                  <a:pt x="5645968" y="924280"/>
                  <a:pt x="5652654" y="942109"/>
                </a:cubicBezTo>
                <a:cubicBezTo>
                  <a:pt x="5659906" y="961447"/>
                  <a:pt x="5672693" y="978352"/>
                  <a:pt x="5680363" y="997528"/>
                </a:cubicBezTo>
                <a:cubicBezTo>
                  <a:pt x="5729823" y="1121180"/>
                  <a:pt x="5682472" y="1042255"/>
                  <a:pt x="5735782" y="1122219"/>
                </a:cubicBezTo>
                <a:cubicBezTo>
                  <a:pt x="5767819" y="1250371"/>
                  <a:pt x="5765068" y="1216349"/>
                  <a:pt x="5735782" y="1440873"/>
                </a:cubicBezTo>
                <a:cubicBezTo>
                  <a:pt x="5733111" y="1461353"/>
                  <a:pt x="5717309" y="1477818"/>
                  <a:pt x="5708072" y="1496291"/>
                </a:cubicBezTo>
                <a:cubicBezTo>
                  <a:pt x="5703454" y="1519382"/>
                  <a:pt x="5699929" y="1542719"/>
                  <a:pt x="5694218" y="1565564"/>
                </a:cubicBezTo>
                <a:cubicBezTo>
                  <a:pt x="5690676" y="1579732"/>
                  <a:pt x="5683531" y="1592872"/>
                  <a:pt x="5680363" y="1607128"/>
                </a:cubicBezTo>
                <a:cubicBezTo>
                  <a:pt x="5674269" y="1634550"/>
                  <a:pt x="5670222" y="1662410"/>
                  <a:pt x="5666509" y="1690255"/>
                </a:cubicBezTo>
                <a:cubicBezTo>
                  <a:pt x="5660982" y="1731708"/>
                  <a:pt x="5660856" y="1773939"/>
                  <a:pt x="5652654" y="1814946"/>
                </a:cubicBezTo>
                <a:cubicBezTo>
                  <a:pt x="5638522" y="1885606"/>
                  <a:pt x="5630404" y="1889884"/>
                  <a:pt x="5597236" y="1939637"/>
                </a:cubicBezTo>
                <a:cubicBezTo>
                  <a:pt x="5592618" y="1967346"/>
                  <a:pt x="5591454" y="1995858"/>
                  <a:pt x="5583382" y="2022764"/>
                </a:cubicBezTo>
                <a:cubicBezTo>
                  <a:pt x="5577447" y="2042546"/>
                  <a:pt x="5568064" y="2061659"/>
                  <a:pt x="5555672" y="2078182"/>
                </a:cubicBezTo>
                <a:cubicBezTo>
                  <a:pt x="5539997" y="2099081"/>
                  <a:pt x="5522655" y="2120159"/>
                  <a:pt x="5500254" y="2133600"/>
                </a:cubicBezTo>
                <a:cubicBezTo>
                  <a:pt x="5450852" y="2163241"/>
                  <a:pt x="5387871" y="2163192"/>
                  <a:pt x="5334000" y="2175164"/>
                </a:cubicBezTo>
                <a:cubicBezTo>
                  <a:pt x="5319744" y="2178332"/>
                  <a:pt x="5306291" y="2184401"/>
                  <a:pt x="5292436" y="2189019"/>
                </a:cubicBezTo>
                <a:cubicBezTo>
                  <a:pt x="5287818" y="2202873"/>
                  <a:pt x="5288908" y="2220256"/>
                  <a:pt x="5278582" y="2230582"/>
                </a:cubicBezTo>
                <a:cubicBezTo>
                  <a:pt x="5268255" y="2240909"/>
                  <a:pt x="5249784" y="2237345"/>
                  <a:pt x="5237018" y="2244437"/>
                </a:cubicBezTo>
                <a:cubicBezTo>
                  <a:pt x="5207907" y="2260610"/>
                  <a:pt x="5181600" y="2281382"/>
                  <a:pt x="5153891" y="2299855"/>
                </a:cubicBezTo>
                <a:cubicBezTo>
                  <a:pt x="5140036" y="2309091"/>
                  <a:pt x="5128124" y="2322298"/>
                  <a:pt x="5112327" y="2327564"/>
                </a:cubicBezTo>
                <a:lnTo>
                  <a:pt x="5029200" y="2355273"/>
                </a:lnTo>
                <a:cubicBezTo>
                  <a:pt x="5015345" y="2364509"/>
                  <a:pt x="5003433" y="2377716"/>
                  <a:pt x="4987636" y="2382982"/>
                </a:cubicBezTo>
                <a:cubicBezTo>
                  <a:pt x="4960986" y="2391865"/>
                  <a:pt x="4931931" y="2390743"/>
                  <a:pt x="4904509" y="2396837"/>
                </a:cubicBezTo>
                <a:cubicBezTo>
                  <a:pt x="4890253" y="2400005"/>
                  <a:pt x="4876800" y="2406073"/>
                  <a:pt x="4862945" y="2410691"/>
                </a:cubicBezTo>
                <a:cubicBezTo>
                  <a:pt x="4849091" y="2419927"/>
                  <a:pt x="4836275" y="2430953"/>
                  <a:pt x="4821382" y="2438400"/>
                </a:cubicBezTo>
                <a:cubicBezTo>
                  <a:pt x="4755271" y="2471456"/>
                  <a:pt x="4597974" y="2464377"/>
                  <a:pt x="4572000" y="2466109"/>
                </a:cubicBezTo>
                <a:cubicBezTo>
                  <a:pt x="4467525" y="2500935"/>
                  <a:pt x="4592255" y="2449906"/>
                  <a:pt x="4502727" y="2521528"/>
                </a:cubicBezTo>
                <a:cubicBezTo>
                  <a:pt x="4491323" y="2530651"/>
                  <a:pt x="4475018" y="2530764"/>
                  <a:pt x="4461163" y="2535382"/>
                </a:cubicBezTo>
                <a:cubicBezTo>
                  <a:pt x="4442690" y="2549237"/>
                  <a:pt x="4425794" y="2565490"/>
                  <a:pt x="4405745" y="2576946"/>
                </a:cubicBezTo>
                <a:cubicBezTo>
                  <a:pt x="4393065" y="2584191"/>
                  <a:pt x="4378271" y="2586958"/>
                  <a:pt x="4364182" y="2590800"/>
                </a:cubicBezTo>
                <a:cubicBezTo>
                  <a:pt x="4239832" y="2624713"/>
                  <a:pt x="4269030" y="2616548"/>
                  <a:pt x="4142509" y="2632364"/>
                </a:cubicBezTo>
                <a:cubicBezTo>
                  <a:pt x="3985491" y="2627746"/>
                  <a:pt x="3828323" y="2626765"/>
                  <a:pt x="3671454" y="2618509"/>
                </a:cubicBezTo>
                <a:cubicBezTo>
                  <a:pt x="3609392" y="2615243"/>
                  <a:pt x="3618541" y="2596254"/>
                  <a:pt x="3560618" y="2576946"/>
                </a:cubicBezTo>
                <a:cubicBezTo>
                  <a:pt x="3524490" y="2564903"/>
                  <a:pt x="3486727" y="2558473"/>
                  <a:pt x="3449782" y="2549237"/>
                </a:cubicBezTo>
                <a:lnTo>
                  <a:pt x="3255818" y="2563091"/>
                </a:lnTo>
                <a:cubicBezTo>
                  <a:pt x="3218738" y="2566462"/>
                  <a:pt x="3182010" y="2573048"/>
                  <a:pt x="3144982" y="2576946"/>
                </a:cubicBezTo>
                <a:cubicBezTo>
                  <a:pt x="3094253" y="2582286"/>
                  <a:pt x="3043382" y="2586182"/>
                  <a:pt x="2992582" y="2590800"/>
                </a:cubicBezTo>
                <a:cubicBezTo>
                  <a:pt x="2987964" y="2572327"/>
                  <a:pt x="2989289" y="2551225"/>
                  <a:pt x="2978727" y="2535382"/>
                </a:cubicBezTo>
                <a:cubicBezTo>
                  <a:pt x="2963380" y="2512361"/>
                  <a:pt x="2919310" y="2501722"/>
                  <a:pt x="2895600" y="2493819"/>
                </a:cubicBezTo>
                <a:lnTo>
                  <a:pt x="2826327" y="2424546"/>
                </a:lnTo>
                <a:cubicBezTo>
                  <a:pt x="2812472" y="2410691"/>
                  <a:pt x="2803351" y="2389178"/>
                  <a:pt x="2784763" y="2382982"/>
                </a:cubicBezTo>
                <a:lnTo>
                  <a:pt x="2743200" y="2369128"/>
                </a:lnTo>
                <a:cubicBezTo>
                  <a:pt x="2715491" y="2350655"/>
                  <a:pt x="2691666" y="2324240"/>
                  <a:pt x="2660072" y="2313709"/>
                </a:cubicBezTo>
                <a:cubicBezTo>
                  <a:pt x="2550295" y="2277117"/>
                  <a:pt x="2605755" y="2290802"/>
                  <a:pt x="2493818" y="2272146"/>
                </a:cubicBezTo>
                <a:cubicBezTo>
                  <a:pt x="2484582" y="2258291"/>
                  <a:pt x="2476769" y="2243374"/>
                  <a:pt x="2466109" y="2230582"/>
                </a:cubicBezTo>
                <a:cubicBezTo>
                  <a:pt x="2453566" y="2215530"/>
                  <a:pt x="2435413" y="2205322"/>
                  <a:pt x="2424545" y="2189019"/>
                </a:cubicBezTo>
                <a:cubicBezTo>
                  <a:pt x="2416444" y="2176868"/>
                  <a:pt x="2417783" y="2160221"/>
                  <a:pt x="2410691" y="2147455"/>
                </a:cubicBezTo>
                <a:cubicBezTo>
                  <a:pt x="2394518" y="2118344"/>
                  <a:pt x="2373745" y="2092037"/>
                  <a:pt x="2355272" y="2064328"/>
                </a:cubicBezTo>
                <a:cubicBezTo>
                  <a:pt x="2346036" y="2050473"/>
                  <a:pt x="2339337" y="2034538"/>
                  <a:pt x="2327563" y="2022764"/>
                </a:cubicBezTo>
                <a:lnTo>
                  <a:pt x="2286000" y="1981200"/>
                </a:lnTo>
                <a:cubicBezTo>
                  <a:pt x="2276764" y="1916546"/>
                  <a:pt x="2271099" y="1851279"/>
                  <a:pt x="2258291" y="1787237"/>
                </a:cubicBezTo>
                <a:cubicBezTo>
                  <a:pt x="2252563" y="1758596"/>
                  <a:pt x="2230582" y="1704109"/>
                  <a:pt x="2230582" y="1704109"/>
                </a:cubicBezTo>
                <a:cubicBezTo>
                  <a:pt x="2235200" y="1653309"/>
                  <a:pt x="2228305" y="1600101"/>
                  <a:pt x="2244436" y="1551709"/>
                </a:cubicBezTo>
                <a:cubicBezTo>
                  <a:pt x="2249054" y="1537854"/>
                  <a:pt x="2273320" y="1545101"/>
                  <a:pt x="2286000" y="1537855"/>
                </a:cubicBezTo>
                <a:cubicBezTo>
                  <a:pt x="2306049" y="1526399"/>
                  <a:pt x="2322945" y="1510146"/>
                  <a:pt x="2341418" y="1496291"/>
                </a:cubicBezTo>
                <a:cubicBezTo>
                  <a:pt x="2346036" y="1482437"/>
                  <a:pt x="2344946" y="1465054"/>
                  <a:pt x="2355272" y="1454728"/>
                </a:cubicBezTo>
                <a:cubicBezTo>
                  <a:pt x="2365599" y="1444401"/>
                  <a:pt x="2384070" y="1447965"/>
                  <a:pt x="2396836" y="1440873"/>
                </a:cubicBezTo>
                <a:cubicBezTo>
                  <a:pt x="2461417" y="1404994"/>
                  <a:pt x="2479503" y="1383006"/>
                  <a:pt x="2535382" y="1343891"/>
                </a:cubicBezTo>
                <a:cubicBezTo>
                  <a:pt x="2562664" y="1324794"/>
                  <a:pt x="2618509" y="1288473"/>
                  <a:pt x="2618509" y="1288473"/>
                </a:cubicBezTo>
                <a:cubicBezTo>
                  <a:pt x="2627745" y="1274618"/>
                  <a:pt x="2632098" y="1255734"/>
                  <a:pt x="2646218" y="1246909"/>
                </a:cubicBezTo>
                <a:cubicBezTo>
                  <a:pt x="2670986" y="1231429"/>
                  <a:pt x="2705043" y="1235401"/>
                  <a:pt x="2729345" y="1219200"/>
                </a:cubicBezTo>
                <a:cubicBezTo>
                  <a:pt x="2809221" y="1165950"/>
                  <a:pt x="2732168" y="1212052"/>
                  <a:pt x="2812472" y="1177637"/>
                </a:cubicBezTo>
                <a:cubicBezTo>
                  <a:pt x="2831455" y="1169501"/>
                  <a:pt x="2848908" y="1158064"/>
                  <a:pt x="2867891" y="1149928"/>
                </a:cubicBezTo>
                <a:cubicBezTo>
                  <a:pt x="2881314" y="1144175"/>
                  <a:pt x="2896392" y="1142604"/>
                  <a:pt x="2909454" y="1136073"/>
                </a:cubicBezTo>
                <a:cubicBezTo>
                  <a:pt x="2924347" y="1128626"/>
                  <a:pt x="2935713" y="1114923"/>
                  <a:pt x="2951018" y="1108364"/>
                </a:cubicBezTo>
                <a:cubicBezTo>
                  <a:pt x="2968520" y="1100863"/>
                  <a:pt x="2988198" y="1099981"/>
                  <a:pt x="3006436" y="1094509"/>
                </a:cubicBezTo>
                <a:cubicBezTo>
                  <a:pt x="3034412" y="1086116"/>
                  <a:pt x="3061854" y="1076036"/>
                  <a:pt x="3089563" y="1066800"/>
                </a:cubicBezTo>
                <a:lnTo>
                  <a:pt x="3214254" y="1025237"/>
                </a:lnTo>
                <a:lnTo>
                  <a:pt x="3297382" y="997528"/>
                </a:lnTo>
                <a:lnTo>
                  <a:pt x="3352800" y="983673"/>
                </a:lnTo>
                <a:lnTo>
                  <a:pt x="4308763" y="997528"/>
                </a:lnTo>
                <a:cubicBezTo>
                  <a:pt x="4327797" y="998049"/>
                  <a:pt x="4345983" y="1005782"/>
                  <a:pt x="4364182" y="1011382"/>
                </a:cubicBezTo>
                <a:cubicBezTo>
                  <a:pt x="4406056" y="1024266"/>
                  <a:pt x="4452418" y="1028644"/>
                  <a:pt x="4488872" y="1052946"/>
                </a:cubicBezTo>
                <a:cubicBezTo>
                  <a:pt x="4502727" y="1062182"/>
                  <a:pt x="4514787" y="1074965"/>
                  <a:pt x="4530436" y="1080655"/>
                </a:cubicBezTo>
                <a:cubicBezTo>
                  <a:pt x="4607413" y="1108647"/>
                  <a:pt x="4671904" y="1112193"/>
                  <a:pt x="4752109" y="1122219"/>
                </a:cubicBezTo>
                <a:cubicBezTo>
                  <a:pt x="4765963" y="1126837"/>
                  <a:pt x="4779630" y="1132061"/>
                  <a:pt x="4793672" y="1136073"/>
                </a:cubicBezTo>
                <a:cubicBezTo>
                  <a:pt x="4811981" y="1141304"/>
                  <a:pt x="4831589" y="1142427"/>
                  <a:pt x="4849091" y="1149928"/>
                </a:cubicBezTo>
                <a:cubicBezTo>
                  <a:pt x="4864396" y="1156487"/>
                  <a:pt x="4877105" y="1167959"/>
                  <a:pt x="4890654" y="1177637"/>
                </a:cubicBezTo>
                <a:cubicBezTo>
                  <a:pt x="4909444" y="1191058"/>
                  <a:pt x="4924633" y="1210624"/>
                  <a:pt x="4946072" y="1219200"/>
                </a:cubicBezTo>
                <a:cubicBezTo>
                  <a:pt x="4972154" y="1229633"/>
                  <a:pt x="5001947" y="1226242"/>
                  <a:pt x="5029200" y="1233055"/>
                </a:cubicBezTo>
                <a:cubicBezTo>
                  <a:pt x="5057536" y="1240139"/>
                  <a:pt x="5084351" y="1252371"/>
                  <a:pt x="5112327" y="1260764"/>
                </a:cubicBezTo>
                <a:cubicBezTo>
                  <a:pt x="5130565" y="1266236"/>
                  <a:pt x="5149507" y="1269147"/>
                  <a:pt x="5167745" y="1274619"/>
                </a:cubicBezTo>
                <a:cubicBezTo>
                  <a:pt x="5195721" y="1283012"/>
                  <a:pt x="5222536" y="1295244"/>
                  <a:pt x="5250872" y="1302328"/>
                </a:cubicBezTo>
                <a:cubicBezTo>
                  <a:pt x="5334625" y="1323265"/>
                  <a:pt x="5288230" y="1310161"/>
                  <a:pt x="5389418" y="1343891"/>
                </a:cubicBezTo>
                <a:lnTo>
                  <a:pt x="5514109" y="1385455"/>
                </a:lnTo>
                <a:cubicBezTo>
                  <a:pt x="5531869" y="1389895"/>
                  <a:pt x="5591212" y="1403224"/>
                  <a:pt x="5611091" y="1413164"/>
                </a:cubicBezTo>
                <a:cubicBezTo>
                  <a:pt x="5625984" y="1420611"/>
                  <a:pt x="5637438" y="1434110"/>
                  <a:pt x="5652654" y="1440873"/>
                </a:cubicBezTo>
                <a:cubicBezTo>
                  <a:pt x="5679345" y="1452736"/>
                  <a:pt x="5735782" y="1468582"/>
                  <a:pt x="5735782" y="1468582"/>
                </a:cubicBezTo>
                <a:cubicBezTo>
                  <a:pt x="5801721" y="1512542"/>
                  <a:pt x="5751433" y="1485747"/>
                  <a:pt x="5832763" y="1510146"/>
                </a:cubicBezTo>
                <a:cubicBezTo>
                  <a:pt x="6001391" y="1560735"/>
                  <a:pt x="5843592" y="1519781"/>
                  <a:pt x="5971309" y="1551709"/>
                </a:cubicBezTo>
                <a:cubicBezTo>
                  <a:pt x="5985163" y="1560946"/>
                  <a:pt x="5997979" y="1571972"/>
                  <a:pt x="6012872" y="1579419"/>
                </a:cubicBezTo>
                <a:cubicBezTo>
                  <a:pt x="6025934" y="1585950"/>
                  <a:pt x="6043032" y="1584150"/>
                  <a:pt x="6054436" y="1593273"/>
                </a:cubicBezTo>
                <a:cubicBezTo>
                  <a:pt x="6067438" y="1603675"/>
                  <a:pt x="6069353" y="1624177"/>
                  <a:pt x="6082145" y="1634837"/>
                </a:cubicBezTo>
                <a:cubicBezTo>
                  <a:pt x="6104973" y="1653860"/>
                  <a:pt x="6150251" y="1666775"/>
                  <a:pt x="6179127" y="1676400"/>
                </a:cubicBezTo>
                <a:cubicBezTo>
                  <a:pt x="6192982" y="1685636"/>
                  <a:pt x="6205386" y="1697550"/>
                  <a:pt x="6220691" y="1704109"/>
                </a:cubicBezTo>
                <a:cubicBezTo>
                  <a:pt x="6238193" y="1711610"/>
                  <a:pt x="6260266" y="1707402"/>
                  <a:pt x="6276109" y="1717964"/>
                </a:cubicBezTo>
                <a:cubicBezTo>
                  <a:pt x="6289964" y="1727201"/>
                  <a:pt x="6290816" y="1749126"/>
                  <a:pt x="6303818" y="1759528"/>
                </a:cubicBezTo>
                <a:cubicBezTo>
                  <a:pt x="6312850" y="1766754"/>
                  <a:pt x="6397183" y="1786333"/>
                  <a:pt x="6400800" y="1787237"/>
                </a:cubicBezTo>
                <a:cubicBezTo>
                  <a:pt x="6428509" y="1805710"/>
                  <a:pt x="6454141" y="1827762"/>
                  <a:pt x="6483927" y="1842655"/>
                </a:cubicBezTo>
                <a:cubicBezTo>
                  <a:pt x="6561589" y="1881486"/>
                  <a:pt x="6520169" y="1862694"/>
                  <a:pt x="6608618" y="1898073"/>
                </a:cubicBezTo>
                <a:cubicBezTo>
                  <a:pt x="6617854" y="1911928"/>
                  <a:pt x="6623796" y="1928672"/>
                  <a:pt x="6636327" y="1939637"/>
                </a:cubicBezTo>
                <a:cubicBezTo>
                  <a:pt x="6694960" y="1990941"/>
                  <a:pt x="6703931" y="1989881"/>
                  <a:pt x="6761018" y="2008909"/>
                </a:cubicBezTo>
                <a:cubicBezTo>
                  <a:pt x="6831188" y="2079082"/>
                  <a:pt x="6729245" y="1981616"/>
                  <a:pt x="6858000" y="2078182"/>
                </a:cubicBezTo>
                <a:cubicBezTo>
                  <a:pt x="6873675" y="2089938"/>
                  <a:pt x="6882948" y="2109362"/>
                  <a:pt x="6899563" y="2119746"/>
                </a:cubicBezTo>
                <a:cubicBezTo>
                  <a:pt x="6918499" y="2131581"/>
                  <a:pt x="6982764" y="2152097"/>
                  <a:pt x="7010400" y="2161309"/>
                </a:cubicBezTo>
                <a:cubicBezTo>
                  <a:pt x="7019636" y="2184400"/>
                  <a:pt x="7026987" y="2208338"/>
                  <a:pt x="7038109" y="2230582"/>
                </a:cubicBezTo>
                <a:cubicBezTo>
                  <a:pt x="7045556" y="2245475"/>
                  <a:pt x="7059971" y="2256555"/>
                  <a:pt x="7065818" y="2272146"/>
                </a:cubicBezTo>
                <a:cubicBezTo>
                  <a:pt x="7108290" y="2385407"/>
                  <a:pt x="7042406" y="2304154"/>
                  <a:pt x="7121236" y="2382982"/>
                </a:cubicBezTo>
                <a:cubicBezTo>
                  <a:pt x="7125854" y="2396837"/>
                  <a:pt x="7124764" y="2414219"/>
                  <a:pt x="7135091" y="2424546"/>
                </a:cubicBezTo>
                <a:cubicBezTo>
                  <a:pt x="7152212" y="2441667"/>
                  <a:pt x="7207232" y="2457829"/>
                  <a:pt x="7232072" y="2466109"/>
                </a:cubicBezTo>
                <a:cubicBezTo>
                  <a:pt x="7236690" y="2484582"/>
                  <a:pt x="7233737" y="2506900"/>
                  <a:pt x="7245927" y="2521528"/>
                </a:cubicBezTo>
                <a:cubicBezTo>
                  <a:pt x="7259149" y="2537394"/>
                  <a:pt x="7283635" y="2538611"/>
                  <a:pt x="7301345" y="2549237"/>
                </a:cubicBezTo>
                <a:cubicBezTo>
                  <a:pt x="7329901" y="2566371"/>
                  <a:pt x="7360924" y="2581107"/>
                  <a:pt x="7384472" y="2604655"/>
                </a:cubicBezTo>
                <a:cubicBezTo>
                  <a:pt x="7465519" y="2685702"/>
                  <a:pt x="7435631" y="2646757"/>
                  <a:pt x="7481454" y="2715491"/>
                </a:cubicBezTo>
                <a:cubicBezTo>
                  <a:pt x="7519196" y="2929359"/>
                  <a:pt x="7542157" y="2949876"/>
                  <a:pt x="7509163" y="3158837"/>
                </a:cubicBezTo>
                <a:cubicBezTo>
                  <a:pt x="7505942" y="3179237"/>
                  <a:pt x="7492400" y="3196741"/>
                  <a:pt x="7481454" y="3214255"/>
                </a:cubicBezTo>
                <a:cubicBezTo>
                  <a:pt x="7461512" y="3246163"/>
                  <a:pt x="7427897" y="3286595"/>
                  <a:pt x="7398327" y="3311237"/>
                </a:cubicBezTo>
                <a:cubicBezTo>
                  <a:pt x="7385535" y="3321897"/>
                  <a:pt x="7369555" y="3328286"/>
                  <a:pt x="7356763" y="3338946"/>
                </a:cubicBezTo>
                <a:cubicBezTo>
                  <a:pt x="7341711" y="3351489"/>
                  <a:pt x="7331502" y="3369641"/>
                  <a:pt x="7315200" y="3380509"/>
                </a:cubicBezTo>
                <a:cubicBezTo>
                  <a:pt x="7303049" y="3388610"/>
                  <a:pt x="7287310" y="3389236"/>
                  <a:pt x="7273636" y="3394364"/>
                </a:cubicBezTo>
                <a:cubicBezTo>
                  <a:pt x="7250350" y="3403096"/>
                  <a:pt x="7226607" y="3410951"/>
                  <a:pt x="7204363" y="3422073"/>
                </a:cubicBezTo>
                <a:cubicBezTo>
                  <a:pt x="7186367" y="3431071"/>
                  <a:pt x="7116795" y="3483502"/>
                  <a:pt x="7107382" y="3491346"/>
                </a:cubicBezTo>
                <a:cubicBezTo>
                  <a:pt x="7097347" y="3499708"/>
                  <a:pt x="7091678" y="3513910"/>
                  <a:pt x="7079672" y="3519055"/>
                </a:cubicBezTo>
                <a:cubicBezTo>
                  <a:pt x="7058028" y="3528331"/>
                  <a:pt x="7033245" y="3527198"/>
                  <a:pt x="7010400" y="3532909"/>
                </a:cubicBezTo>
                <a:cubicBezTo>
                  <a:pt x="6950940" y="3547774"/>
                  <a:pt x="6979498" y="3548041"/>
                  <a:pt x="6913418" y="3574473"/>
                </a:cubicBezTo>
                <a:cubicBezTo>
                  <a:pt x="6886299" y="3585321"/>
                  <a:pt x="6857410" y="3591335"/>
                  <a:pt x="6830291" y="3602182"/>
                </a:cubicBezTo>
                <a:cubicBezTo>
                  <a:pt x="6811115" y="3609852"/>
                  <a:pt x="6792804" y="3619644"/>
                  <a:pt x="6774872" y="3629891"/>
                </a:cubicBezTo>
                <a:cubicBezTo>
                  <a:pt x="6760415" y="3638152"/>
                  <a:pt x="6749105" y="3652334"/>
                  <a:pt x="6733309" y="3657600"/>
                </a:cubicBezTo>
                <a:cubicBezTo>
                  <a:pt x="6706659" y="3666483"/>
                  <a:pt x="6677728" y="3665946"/>
                  <a:pt x="6650182" y="3671455"/>
                </a:cubicBezTo>
                <a:cubicBezTo>
                  <a:pt x="6631510" y="3675189"/>
                  <a:pt x="6613758" y="3683984"/>
                  <a:pt x="6594763" y="3685309"/>
                </a:cubicBezTo>
                <a:cubicBezTo>
                  <a:pt x="6414855" y="3697861"/>
                  <a:pt x="6234545" y="3703782"/>
                  <a:pt x="6054436" y="3713019"/>
                </a:cubicBezTo>
                <a:cubicBezTo>
                  <a:pt x="5987512" y="3729749"/>
                  <a:pt x="5954109" y="3740728"/>
                  <a:pt x="5874327" y="3740728"/>
                </a:cubicBezTo>
                <a:cubicBezTo>
                  <a:pt x="5795682" y="3740728"/>
                  <a:pt x="5717309" y="3731491"/>
                  <a:pt x="5638800" y="3726873"/>
                </a:cubicBezTo>
                <a:cubicBezTo>
                  <a:pt x="5592618" y="3717637"/>
                  <a:pt x="5547046" y="3704512"/>
                  <a:pt x="5500254" y="3699164"/>
                </a:cubicBezTo>
                <a:cubicBezTo>
                  <a:pt x="5385180" y="3686013"/>
                  <a:pt x="5153891" y="3671455"/>
                  <a:pt x="5153891" y="3671455"/>
                </a:cubicBezTo>
                <a:cubicBezTo>
                  <a:pt x="5127617" y="3662697"/>
                  <a:pt x="5083008" y="3646646"/>
                  <a:pt x="5056909" y="3643746"/>
                </a:cubicBezTo>
                <a:cubicBezTo>
                  <a:pt x="4992486" y="3636588"/>
                  <a:pt x="4927600" y="3634509"/>
                  <a:pt x="4862945" y="3629891"/>
                </a:cubicBezTo>
                <a:cubicBezTo>
                  <a:pt x="4835236" y="3625273"/>
                  <a:pt x="4807717" y="3619319"/>
                  <a:pt x="4779818" y="3616037"/>
                </a:cubicBezTo>
                <a:cubicBezTo>
                  <a:pt x="4729158" y="3610077"/>
                  <a:pt x="4677651" y="3611047"/>
                  <a:pt x="4627418" y="3602182"/>
                </a:cubicBezTo>
                <a:cubicBezTo>
                  <a:pt x="4598655" y="3597106"/>
                  <a:pt x="4572932" y="3580201"/>
                  <a:pt x="4544291" y="3574473"/>
                </a:cubicBezTo>
                <a:lnTo>
                  <a:pt x="4475018" y="3560619"/>
                </a:lnTo>
                <a:cubicBezTo>
                  <a:pt x="4451927" y="3551382"/>
                  <a:pt x="4429566" y="3540055"/>
                  <a:pt x="4405745" y="3532909"/>
                </a:cubicBezTo>
                <a:cubicBezTo>
                  <a:pt x="4383190" y="3526142"/>
                  <a:pt x="4359460" y="3524163"/>
                  <a:pt x="4336472" y="3519055"/>
                </a:cubicBezTo>
                <a:cubicBezTo>
                  <a:pt x="4317884" y="3514924"/>
                  <a:pt x="4299527" y="3509818"/>
                  <a:pt x="4281054" y="3505200"/>
                </a:cubicBezTo>
                <a:cubicBezTo>
                  <a:pt x="4262581" y="3491346"/>
                  <a:pt x="4245684" y="3475093"/>
                  <a:pt x="4225636" y="3463637"/>
                </a:cubicBezTo>
                <a:cubicBezTo>
                  <a:pt x="4212956" y="3456391"/>
                  <a:pt x="4198576" y="3451488"/>
                  <a:pt x="4184072" y="3449782"/>
                </a:cubicBezTo>
                <a:cubicBezTo>
                  <a:pt x="4119697" y="3442208"/>
                  <a:pt x="4054763" y="3440546"/>
                  <a:pt x="3990109" y="3435928"/>
                </a:cubicBezTo>
                <a:cubicBezTo>
                  <a:pt x="3874846" y="3397506"/>
                  <a:pt x="4058525" y="3455980"/>
                  <a:pt x="3851563" y="3408219"/>
                </a:cubicBezTo>
                <a:cubicBezTo>
                  <a:pt x="3823103" y="3401651"/>
                  <a:pt x="3796145" y="3389745"/>
                  <a:pt x="3768436" y="3380509"/>
                </a:cubicBezTo>
                <a:cubicBezTo>
                  <a:pt x="3705333" y="3359474"/>
                  <a:pt x="3717073" y="3362723"/>
                  <a:pt x="3629891" y="3338946"/>
                </a:cubicBezTo>
                <a:cubicBezTo>
                  <a:pt x="3611520" y="3333936"/>
                  <a:pt x="3592781" y="3330322"/>
                  <a:pt x="3574472" y="3325091"/>
                </a:cubicBezTo>
                <a:cubicBezTo>
                  <a:pt x="3560430" y="3321079"/>
                  <a:pt x="3547077" y="3314779"/>
                  <a:pt x="3532909" y="3311237"/>
                </a:cubicBezTo>
                <a:lnTo>
                  <a:pt x="3422072" y="3283528"/>
                </a:lnTo>
                <a:cubicBezTo>
                  <a:pt x="3412836" y="3269673"/>
                  <a:pt x="3408483" y="3250789"/>
                  <a:pt x="3394363" y="3241964"/>
                </a:cubicBezTo>
                <a:cubicBezTo>
                  <a:pt x="3369595" y="3226484"/>
                  <a:pt x="3311236" y="3214255"/>
                  <a:pt x="3311236" y="3214255"/>
                </a:cubicBezTo>
                <a:cubicBezTo>
                  <a:pt x="3283527" y="3195782"/>
                  <a:pt x="3259702" y="3169368"/>
                  <a:pt x="3228109" y="3158837"/>
                </a:cubicBezTo>
                <a:lnTo>
                  <a:pt x="3144982" y="3131128"/>
                </a:lnTo>
                <a:cubicBezTo>
                  <a:pt x="3117273" y="3121892"/>
                  <a:pt x="3088973" y="3114267"/>
                  <a:pt x="3061854" y="3103419"/>
                </a:cubicBezTo>
                <a:cubicBezTo>
                  <a:pt x="3038763" y="3094182"/>
                  <a:pt x="3015308" y="3085810"/>
                  <a:pt x="2992582" y="3075709"/>
                </a:cubicBezTo>
                <a:cubicBezTo>
                  <a:pt x="2973709" y="3067321"/>
                  <a:pt x="2956573" y="3055058"/>
                  <a:pt x="2937163" y="3048000"/>
                </a:cubicBezTo>
                <a:cubicBezTo>
                  <a:pt x="2905567" y="3036510"/>
                  <a:pt x="2872316" y="3030178"/>
                  <a:pt x="2840182" y="3020291"/>
                </a:cubicBezTo>
                <a:cubicBezTo>
                  <a:pt x="2710448" y="2980373"/>
                  <a:pt x="2805058" y="3000582"/>
                  <a:pt x="2673927" y="2978728"/>
                </a:cubicBezTo>
                <a:cubicBezTo>
                  <a:pt x="2660072" y="2969492"/>
                  <a:pt x="2647256" y="2958466"/>
                  <a:pt x="2632363" y="2951019"/>
                </a:cubicBezTo>
                <a:cubicBezTo>
                  <a:pt x="2610216" y="2939945"/>
                  <a:pt x="2556099" y="2929228"/>
                  <a:pt x="2535382" y="2923309"/>
                </a:cubicBezTo>
                <a:cubicBezTo>
                  <a:pt x="2521340" y="2919297"/>
                  <a:pt x="2507673" y="2914073"/>
                  <a:pt x="2493818" y="2909455"/>
                </a:cubicBezTo>
                <a:cubicBezTo>
                  <a:pt x="2470727" y="2890982"/>
                  <a:pt x="2450505" y="2868197"/>
                  <a:pt x="2424545" y="2854037"/>
                </a:cubicBezTo>
                <a:cubicBezTo>
                  <a:pt x="2398904" y="2840051"/>
                  <a:pt x="2341418" y="2826328"/>
                  <a:pt x="2341418" y="2826328"/>
                </a:cubicBezTo>
                <a:cubicBezTo>
                  <a:pt x="2294709" y="2756264"/>
                  <a:pt x="2339065" y="2804369"/>
                  <a:pt x="2272145" y="2770909"/>
                </a:cubicBezTo>
                <a:cubicBezTo>
                  <a:pt x="2248059" y="2758866"/>
                  <a:pt x="2228419" y="2737861"/>
                  <a:pt x="2202872" y="2729346"/>
                </a:cubicBezTo>
                <a:cubicBezTo>
                  <a:pt x="2158193" y="2714453"/>
                  <a:pt x="2110509" y="2710873"/>
                  <a:pt x="2064327" y="2701637"/>
                </a:cubicBezTo>
                <a:cubicBezTo>
                  <a:pt x="1980736" y="2684919"/>
                  <a:pt x="2017392" y="2695228"/>
                  <a:pt x="1953491" y="2673928"/>
                </a:cubicBezTo>
                <a:cubicBezTo>
                  <a:pt x="1834368" y="2594513"/>
                  <a:pt x="1985091" y="2689729"/>
                  <a:pt x="1870363" y="2632364"/>
                </a:cubicBezTo>
                <a:cubicBezTo>
                  <a:pt x="1846278" y="2620321"/>
                  <a:pt x="1825698" y="2601737"/>
                  <a:pt x="1801091" y="2590800"/>
                </a:cubicBezTo>
                <a:cubicBezTo>
                  <a:pt x="1783691" y="2583067"/>
                  <a:pt x="1764344" y="2580680"/>
                  <a:pt x="1745672" y="2576946"/>
                </a:cubicBezTo>
                <a:cubicBezTo>
                  <a:pt x="1718126" y="2571437"/>
                  <a:pt x="1690183" y="2568116"/>
                  <a:pt x="1662545" y="2563091"/>
                </a:cubicBezTo>
                <a:cubicBezTo>
                  <a:pt x="1639377" y="2558879"/>
                  <a:pt x="1616462" y="2553329"/>
                  <a:pt x="1593272" y="2549237"/>
                </a:cubicBezTo>
                <a:lnTo>
                  <a:pt x="1427018" y="2521528"/>
                </a:lnTo>
                <a:cubicBezTo>
                  <a:pt x="1404449" y="2523264"/>
                  <a:pt x="1085630" y="2539929"/>
                  <a:pt x="969818" y="2563091"/>
                </a:cubicBezTo>
                <a:cubicBezTo>
                  <a:pt x="922486" y="2572557"/>
                  <a:pt x="846796" y="2619773"/>
                  <a:pt x="817418" y="2632364"/>
                </a:cubicBezTo>
                <a:cubicBezTo>
                  <a:pt x="727118" y="2671064"/>
                  <a:pt x="704786" y="2663024"/>
                  <a:pt x="595745" y="2673928"/>
                </a:cubicBezTo>
                <a:cubicBezTo>
                  <a:pt x="577985" y="2678368"/>
                  <a:pt x="518642" y="2691697"/>
                  <a:pt x="498763" y="2701637"/>
                </a:cubicBezTo>
                <a:cubicBezTo>
                  <a:pt x="455885" y="2723076"/>
                  <a:pt x="445701" y="2745813"/>
                  <a:pt x="401782" y="2770909"/>
                </a:cubicBezTo>
                <a:cubicBezTo>
                  <a:pt x="389102" y="2778155"/>
                  <a:pt x="374073" y="2780146"/>
                  <a:pt x="360218" y="2784764"/>
                </a:cubicBezTo>
                <a:cubicBezTo>
                  <a:pt x="341745" y="2803237"/>
                  <a:pt x="326058" y="2824998"/>
                  <a:pt x="304800" y="2840182"/>
                </a:cubicBezTo>
                <a:cubicBezTo>
                  <a:pt x="292916" y="2848670"/>
                  <a:pt x="275387" y="2845936"/>
                  <a:pt x="263236" y="2854037"/>
                </a:cubicBezTo>
                <a:cubicBezTo>
                  <a:pt x="164185" y="2920070"/>
                  <a:pt x="283462" y="2880152"/>
                  <a:pt x="166254" y="2909455"/>
                </a:cubicBezTo>
                <a:cubicBezTo>
                  <a:pt x="152672" y="2918510"/>
                  <a:pt x="48226" y="2985920"/>
                  <a:pt x="27709" y="3006437"/>
                </a:cubicBezTo>
                <a:cubicBezTo>
                  <a:pt x="15935" y="3018211"/>
                  <a:pt x="9236" y="3034146"/>
                  <a:pt x="0" y="3048000"/>
                </a:cubicBezTo>
                <a:cubicBezTo>
                  <a:pt x="4618" y="3061855"/>
                  <a:pt x="8101" y="3076141"/>
                  <a:pt x="13854" y="3089564"/>
                </a:cubicBezTo>
                <a:cubicBezTo>
                  <a:pt x="21990" y="3108547"/>
                  <a:pt x="37974" y="3124643"/>
                  <a:pt x="41563" y="3144982"/>
                </a:cubicBezTo>
                <a:cubicBezTo>
                  <a:pt x="97721" y="3463206"/>
                  <a:pt x="26389" y="3238001"/>
                  <a:pt x="69272" y="3366655"/>
                </a:cubicBezTo>
                <a:cubicBezTo>
                  <a:pt x="73890" y="3445164"/>
                  <a:pt x="75301" y="3523928"/>
                  <a:pt x="83127" y="3602182"/>
                </a:cubicBezTo>
                <a:cubicBezTo>
                  <a:pt x="84580" y="3616714"/>
                  <a:pt x="90939" y="3630451"/>
                  <a:pt x="96982" y="3643746"/>
                </a:cubicBezTo>
                <a:cubicBezTo>
                  <a:pt x="114075" y="3681350"/>
                  <a:pt x="139338" y="3715395"/>
                  <a:pt x="152400" y="3754582"/>
                </a:cubicBezTo>
                <a:cubicBezTo>
                  <a:pt x="157018" y="3768437"/>
                  <a:pt x="163086" y="3781890"/>
                  <a:pt x="166254" y="3796146"/>
                </a:cubicBezTo>
                <a:cubicBezTo>
                  <a:pt x="171542" y="3819940"/>
                  <a:pt x="181225" y="3904969"/>
                  <a:pt x="193963" y="3934691"/>
                </a:cubicBezTo>
                <a:cubicBezTo>
                  <a:pt x="218451" y="3991830"/>
                  <a:pt x="230580" y="3971309"/>
                  <a:pt x="277091" y="4017819"/>
                </a:cubicBezTo>
                <a:cubicBezTo>
                  <a:pt x="288865" y="4029593"/>
                  <a:pt x="296539" y="4044925"/>
                  <a:pt x="304800" y="4059382"/>
                </a:cubicBezTo>
                <a:cubicBezTo>
                  <a:pt x="315047" y="4077314"/>
                  <a:pt x="316828" y="4101359"/>
                  <a:pt x="332509" y="4114800"/>
                </a:cubicBezTo>
                <a:cubicBezTo>
                  <a:pt x="351392" y="4130985"/>
                  <a:pt x="379538" y="4131387"/>
                  <a:pt x="401782" y="4142509"/>
                </a:cubicBezTo>
                <a:cubicBezTo>
                  <a:pt x="596593" y="4239916"/>
                  <a:pt x="270428" y="4089222"/>
                  <a:pt x="484909" y="4211782"/>
                </a:cubicBezTo>
                <a:cubicBezTo>
                  <a:pt x="501441" y="4221229"/>
                  <a:pt x="521854" y="4221019"/>
                  <a:pt x="540327" y="4225637"/>
                </a:cubicBezTo>
                <a:cubicBezTo>
                  <a:pt x="554765" y="4268948"/>
                  <a:pt x="568768" y="4323107"/>
                  <a:pt x="609600" y="4350328"/>
                </a:cubicBezTo>
                <a:cubicBezTo>
                  <a:pt x="623454" y="4359564"/>
                  <a:pt x="635367" y="4372772"/>
                  <a:pt x="651163" y="4378037"/>
                </a:cubicBezTo>
                <a:cubicBezTo>
                  <a:pt x="677813" y="4386920"/>
                  <a:pt x="706582" y="4387273"/>
                  <a:pt x="734291" y="4391891"/>
                </a:cubicBezTo>
                <a:cubicBezTo>
                  <a:pt x="762000" y="4401127"/>
                  <a:pt x="790728" y="4407738"/>
                  <a:pt x="817418" y="4419600"/>
                </a:cubicBezTo>
                <a:cubicBezTo>
                  <a:pt x="940435" y="4474274"/>
                  <a:pt x="767800" y="4424513"/>
                  <a:pt x="914400" y="4461164"/>
                </a:cubicBezTo>
                <a:cubicBezTo>
                  <a:pt x="932873" y="4475019"/>
                  <a:pt x="949769" y="4491272"/>
                  <a:pt x="969818" y="4502728"/>
                </a:cubicBezTo>
                <a:cubicBezTo>
                  <a:pt x="985273" y="4511559"/>
                  <a:pt x="1054808" y="4527439"/>
                  <a:pt x="1066800" y="4530437"/>
                </a:cubicBezTo>
                <a:cubicBezTo>
                  <a:pt x="1076036" y="4544291"/>
                  <a:pt x="1080960" y="4562322"/>
                  <a:pt x="1094509" y="4572000"/>
                </a:cubicBezTo>
                <a:cubicBezTo>
                  <a:pt x="1123207" y="4592499"/>
                  <a:pt x="1171977" y="4599263"/>
                  <a:pt x="1205345" y="4613564"/>
                </a:cubicBezTo>
                <a:cubicBezTo>
                  <a:pt x="1260849" y="4637352"/>
                  <a:pt x="1250345" y="4642133"/>
                  <a:pt x="1302327" y="4655128"/>
                </a:cubicBezTo>
                <a:cubicBezTo>
                  <a:pt x="1325172" y="4660839"/>
                  <a:pt x="1348612" y="4663874"/>
                  <a:pt x="1371600" y="4668982"/>
                </a:cubicBezTo>
                <a:cubicBezTo>
                  <a:pt x="1390188" y="4673113"/>
                  <a:pt x="1408545" y="4678219"/>
                  <a:pt x="1427018" y="4682837"/>
                </a:cubicBezTo>
                <a:cubicBezTo>
                  <a:pt x="1445491" y="4696691"/>
                  <a:pt x="1461783" y="4714074"/>
                  <a:pt x="1482436" y="4724400"/>
                </a:cubicBezTo>
                <a:cubicBezTo>
                  <a:pt x="1513119" y="4739741"/>
                  <a:pt x="1637959" y="4750646"/>
                  <a:pt x="1648691" y="4752109"/>
                </a:cubicBezTo>
                <a:lnTo>
                  <a:pt x="1842654" y="4779819"/>
                </a:lnTo>
                <a:cubicBezTo>
                  <a:pt x="1902741" y="4788721"/>
                  <a:pt x="1962175" y="4803200"/>
                  <a:pt x="2022763" y="4807528"/>
                </a:cubicBezTo>
                <a:lnTo>
                  <a:pt x="2216727" y="4821382"/>
                </a:lnTo>
                <a:cubicBezTo>
                  <a:pt x="2332699" y="4850376"/>
                  <a:pt x="2261085" y="4835864"/>
                  <a:pt x="2466109" y="4849091"/>
                </a:cubicBezTo>
                <a:lnTo>
                  <a:pt x="2701636" y="4862946"/>
                </a:lnTo>
                <a:lnTo>
                  <a:pt x="3325091" y="4849091"/>
                </a:lnTo>
                <a:cubicBezTo>
                  <a:pt x="3362297" y="4847687"/>
                  <a:pt x="3399417" y="4842539"/>
                  <a:pt x="3435927" y="4835237"/>
                </a:cubicBezTo>
                <a:cubicBezTo>
                  <a:pt x="3468895" y="4828643"/>
                  <a:pt x="3500582" y="4816764"/>
                  <a:pt x="3532909" y="4807528"/>
                </a:cubicBezTo>
                <a:cubicBezTo>
                  <a:pt x="3546763" y="4798292"/>
                  <a:pt x="3559579" y="4787266"/>
                  <a:pt x="3574472" y="4779819"/>
                </a:cubicBezTo>
                <a:cubicBezTo>
                  <a:pt x="3587534" y="4773288"/>
                  <a:pt x="3601994" y="4769976"/>
                  <a:pt x="3616036" y="4765964"/>
                </a:cubicBezTo>
                <a:cubicBezTo>
                  <a:pt x="3731102" y="4733087"/>
                  <a:pt x="3772749" y="4743085"/>
                  <a:pt x="3934691" y="4724400"/>
                </a:cubicBezTo>
                <a:cubicBezTo>
                  <a:pt x="3967131" y="4720657"/>
                  <a:pt x="3999345" y="4715164"/>
                  <a:pt x="4031672" y="4710546"/>
                </a:cubicBezTo>
                <a:cubicBezTo>
                  <a:pt x="4126972" y="4678779"/>
                  <a:pt x="4011226" y="4722229"/>
                  <a:pt x="4128654" y="4655128"/>
                </a:cubicBezTo>
                <a:cubicBezTo>
                  <a:pt x="4141334" y="4647882"/>
                  <a:pt x="4157156" y="4647804"/>
                  <a:pt x="4170218" y="4641273"/>
                </a:cubicBezTo>
                <a:cubicBezTo>
                  <a:pt x="4208798" y="4621983"/>
                  <a:pt x="4222703" y="4602643"/>
                  <a:pt x="4253345" y="4572000"/>
                </a:cubicBezTo>
                <a:cubicBezTo>
                  <a:pt x="4257963" y="4558146"/>
                  <a:pt x="4260108" y="4543203"/>
                  <a:pt x="4267200" y="4530437"/>
                </a:cubicBezTo>
                <a:cubicBezTo>
                  <a:pt x="4283373" y="4501326"/>
                  <a:pt x="4322618" y="4447309"/>
                  <a:pt x="4322618" y="4447309"/>
                </a:cubicBezTo>
                <a:cubicBezTo>
                  <a:pt x="4327058" y="4429547"/>
                  <a:pt x="4340387" y="4370208"/>
                  <a:pt x="4350327" y="4350328"/>
                </a:cubicBezTo>
                <a:cubicBezTo>
                  <a:pt x="4357774" y="4335435"/>
                  <a:pt x="4368800" y="4322619"/>
                  <a:pt x="4378036" y="4308764"/>
                </a:cubicBezTo>
                <a:cubicBezTo>
                  <a:pt x="4373418" y="4202546"/>
                  <a:pt x="4380979" y="4095092"/>
                  <a:pt x="4364182" y="3990109"/>
                </a:cubicBezTo>
                <a:cubicBezTo>
                  <a:pt x="4361551" y="3973667"/>
                  <a:pt x="4337511" y="3969846"/>
                  <a:pt x="4322618" y="3962400"/>
                </a:cubicBezTo>
                <a:cubicBezTo>
                  <a:pt x="4309556" y="3955869"/>
                  <a:pt x="4294116" y="3955077"/>
                  <a:pt x="4281054" y="3948546"/>
                </a:cubicBezTo>
                <a:cubicBezTo>
                  <a:pt x="4216010" y="3916024"/>
                  <a:pt x="4228244" y="3906518"/>
                  <a:pt x="4170218" y="3893128"/>
                </a:cubicBezTo>
                <a:cubicBezTo>
                  <a:pt x="4124327" y="3882538"/>
                  <a:pt x="4031672" y="3865419"/>
                  <a:pt x="4031672" y="3865419"/>
                </a:cubicBezTo>
                <a:cubicBezTo>
                  <a:pt x="4022436" y="3851564"/>
                  <a:pt x="4016494" y="3834820"/>
                  <a:pt x="4003963" y="3823855"/>
                </a:cubicBezTo>
                <a:cubicBezTo>
                  <a:pt x="3940168" y="3768034"/>
                  <a:pt x="3927976" y="3776475"/>
                  <a:pt x="3865418" y="3740728"/>
                </a:cubicBezTo>
                <a:cubicBezTo>
                  <a:pt x="3850961" y="3732467"/>
                  <a:pt x="3839651" y="3718285"/>
                  <a:pt x="3823854" y="3713019"/>
                </a:cubicBezTo>
                <a:cubicBezTo>
                  <a:pt x="3797204" y="3704136"/>
                  <a:pt x="3768436" y="3703782"/>
                  <a:pt x="3740727" y="3699164"/>
                </a:cubicBezTo>
                <a:lnTo>
                  <a:pt x="3394363" y="3713019"/>
                </a:lnTo>
                <a:cubicBezTo>
                  <a:pt x="3348027" y="3715667"/>
                  <a:pt x="3301690" y="3719816"/>
                  <a:pt x="3255818" y="3726873"/>
                </a:cubicBezTo>
                <a:cubicBezTo>
                  <a:pt x="3241384" y="3729094"/>
                  <a:pt x="3228833" y="3739870"/>
                  <a:pt x="3214254" y="3740728"/>
                </a:cubicBezTo>
                <a:cubicBezTo>
                  <a:pt x="3071263" y="3749139"/>
                  <a:pt x="2927927" y="3749964"/>
                  <a:pt x="2784763" y="3754582"/>
                </a:cubicBezTo>
                <a:cubicBezTo>
                  <a:pt x="2770909" y="3768437"/>
                  <a:pt x="2758666" y="3784117"/>
                  <a:pt x="2743200" y="3796146"/>
                </a:cubicBezTo>
                <a:cubicBezTo>
                  <a:pt x="2716913" y="3816592"/>
                  <a:pt x="2660072" y="3851564"/>
                  <a:pt x="2660072" y="3851564"/>
                </a:cubicBezTo>
                <a:cubicBezTo>
                  <a:pt x="2650836" y="3870037"/>
                  <a:pt x="2645585" y="3891116"/>
                  <a:pt x="2632363" y="3906982"/>
                </a:cubicBezTo>
                <a:cubicBezTo>
                  <a:pt x="2621703" y="3919774"/>
                  <a:pt x="2603592" y="3924031"/>
                  <a:pt x="2590800" y="3934691"/>
                </a:cubicBezTo>
                <a:cubicBezTo>
                  <a:pt x="2550796" y="3968028"/>
                  <a:pt x="2548773" y="3976950"/>
                  <a:pt x="2521527" y="4017819"/>
                </a:cubicBezTo>
                <a:cubicBezTo>
                  <a:pt x="2495330" y="4148800"/>
                  <a:pt x="2532331" y="4030399"/>
                  <a:pt x="2452254" y="4142509"/>
                </a:cubicBezTo>
                <a:cubicBezTo>
                  <a:pt x="2443766" y="4154393"/>
                  <a:pt x="2443642" y="4170442"/>
                  <a:pt x="2438400" y="4184073"/>
                </a:cubicBezTo>
                <a:cubicBezTo>
                  <a:pt x="2362337" y="4381839"/>
                  <a:pt x="2403181" y="4262026"/>
                  <a:pt x="2369127" y="4364182"/>
                </a:cubicBezTo>
                <a:cubicBezTo>
                  <a:pt x="2352887" y="4526579"/>
                  <a:pt x="2338258" y="4578123"/>
                  <a:pt x="2382982" y="4765964"/>
                </a:cubicBezTo>
                <a:cubicBezTo>
                  <a:pt x="2386839" y="4782162"/>
                  <a:pt x="2409240" y="4787114"/>
                  <a:pt x="2424545" y="4793673"/>
                </a:cubicBezTo>
                <a:cubicBezTo>
                  <a:pt x="2442047" y="4801174"/>
                  <a:pt x="2461654" y="4802297"/>
                  <a:pt x="2479963" y="4807528"/>
                </a:cubicBezTo>
                <a:cubicBezTo>
                  <a:pt x="2494005" y="4811540"/>
                  <a:pt x="2507672" y="4816764"/>
                  <a:pt x="2521527" y="4821382"/>
                </a:cubicBezTo>
                <a:cubicBezTo>
                  <a:pt x="2547340" y="4847195"/>
                  <a:pt x="2581582" y="4888683"/>
                  <a:pt x="2618509" y="4904509"/>
                </a:cubicBezTo>
                <a:cubicBezTo>
                  <a:pt x="2636011" y="4912010"/>
                  <a:pt x="2655454" y="4913746"/>
                  <a:pt x="2673927" y="4918364"/>
                </a:cubicBezTo>
                <a:cubicBezTo>
                  <a:pt x="2730265" y="4955922"/>
                  <a:pt x="2728029" y="4950506"/>
                  <a:pt x="2784763" y="5015346"/>
                </a:cubicBezTo>
                <a:cubicBezTo>
                  <a:pt x="2795728" y="5027877"/>
                  <a:pt x="2798618" y="5047673"/>
                  <a:pt x="2812472" y="5056909"/>
                </a:cubicBezTo>
                <a:cubicBezTo>
                  <a:pt x="2821005" y="5062598"/>
                  <a:pt x="2935453" y="5084191"/>
                  <a:pt x="2937163" y="5084619"/>
                </a:cubicBezTo>
                <a:cubicBezTo>
                  <a:pt x="2989154" y="5097617"/>
                  <a:pt x="2978627" y="5102389"/>
                  <a:pt x="3034145" y="5126182"/>
                </a:cubicBezTo>
                <a:cubicBezTo>
                  <a:pt x="3047568" y="5131935"/>
                  <a:pt x="3061854" y="5135419"/>
                  <a:pt x="3075709" y="5140037"/>
                </a:cubicBezTo>
                <a:cubicBezTo>
                  <a:pt x="3108036" y="5163128"/>
                  <a:pt x="3138625" y="5188870"/>
                  <a:pt x="3172691" y="5209309"/>
                </a:cubicBezTo>
                <a:cubicBezTo>
                  <a:pt x="3193994" y="5222091"/>
                  <a:pt x="3268625" y="5234039"/>
                  <a:pt x="3283527" y="5237019"/>
                </a:cubicBezTo>
                <a:cubicBezTo>
                  <a:pt x="3297382" y="5246255"/>
                  <a:pt x="3309786" y="5258169"/>
                  <a:pt x="3325091" y="5264728"/>
                </a:cubicBezTo>
                <a:cubicBezTo>
                  <a:pt x="3342593" y="5272229"/>
                  <a:pt x="3365640" y="5266687"/>
                  <a:pt x="3380509" y="5278582"/>
                </a:cubicBezTo>
                <a:cubicBezTo>
                  <a:pt x="3391913" y="5287705"/>
                  <a:pt x="3384036" y="5309819"/>
                  <a:pt x="3394363" y="5320146"/>
                </a:cubicBezTo>
                <a:cubicBezTo>
                  <a:pt x="3404690" y="5330473"/>
                  <a:pt x="3421697" y="5330716"/>
                  <a:pt x="3435927" y="5334000"/>
                </a:cubicBezTo>
                <a:cubicBezTo>
                  <a:pt x="3481817" y="5344590"/>
                  <a:pt x="3528290" y="5352473"/>
                  <a:pt x="3574472" y="5361709"/>
                </a:cubicBezTo>
                <a:cubicBezTo>
                  <a:pt x="3597563" y="5370946"/>
                  <a:pt x="3619751" y="5382875"/>
                  <a:pt x="3643745" y="5389419"/>
                </a:cubicBezTo>
                <a:cubicBezTo>
                  <a:pt x="3670846" y="5396810"/>
                  <a:pt x="3700569" y="5393410"/>
                  <a:pt x="3726872" y="5403273"/>
                </a:cubicBezTo>
                <a:cubicBezTo>
                  <a:pt x="3739103" y="5407859"/>
                  <a:pt x="3742899" y="5425140"/>
                  <a:pt x="3754582" y="5430982"/>
                </a:cubicBezTo>
                <a:cubicBezTo>
                  <a:pt x="3771613" y="5439497"/>
                  <a:pt x="3791106" y="5442475"/>
                  <a:pt x="3810000" y="5444837"/>
                </a:cubicBezTo>
                <a:cubicBezTo>
                  <a:pt x="3865181" y="5451735"/>
                  <a:pt x="3920836" y="5454073"/>
                  <a:pt x="3976254" y="5458691"/>
                </a:cubicBezTo>
                <a:cubicBezTo>
                  <a:pt x="4061614" y="5487145"/>
                  <a:pt x="3974703" y="5460928"/>
                  <a:pt x="4114800" y="5486400"/>
                </a:cubicBezTo>
                <a:cubicBezTo>
                  <a:pt x="4133534" y="5489806"/>
                  <a:pt x="4151745" y="5495637"/>
                  <a:pt x="4170218" y="5500255"/>
                </a:cubicBezTo>
                <a:cubicBezTo>
                  <a:pt x="4350327" y="5495637"/>
                  <a:pt x="4530644" y="5496213"/>
                  <a:pt x="4710545" y="5486400"/>
                </a:cubicBezTo>
                <a:cubicBezTo>
                  <a:pt x="4784900" y="5482344"/>
                  <a:pt x="4858098" y="5465864"/>
                  <a:pt x="4932218" y="5458691"/>
                </a:cubicBezTo>
                <a:cubicBezTo>
                  <a:pt x="5110295" y="5441458"/>
                  <a:pt x="5129460" y="5444837"/>
                  <a:pt x="5292436" y="54448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космос картинки\24368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92555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Обогатить и расширить представления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о космосе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планетах Солнечной системы,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созвездиях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познавательных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интеллектуальных способностей детей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космосе, о строении Солнечной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--развивать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навыки ориентировки и пространственные представления;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-называть по памяти планеты Солнечной системы;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-упражнять в счете планет;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у детей коммуникативные навыки.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reschoolactivities.pequescuela.com/activities/labyrinths/gif/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0376"/>
            <a:ext cx="4892052" cy="6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2909399" y="2036618"/>
            <a:ext cx="2438456" cy="3740727"/>
          </a:xfrm>
          <a:custGeom>
            <a:avLst/>
            <a:gdLst>
              <a:gd name="connsiteX0" fmla="*/ 263292 w 2438456"/>
              <a:gd name="connsiteY0" fmla="*/ 0 h 3740727"/>
              <a:gd name="connsiteX1" fmla="*/ 304856 w 2438456"/>
              <a:gd name="connsiteY1" fmla="*/ 69273 h 3740727"/>
              <a:gd name="connsiteX2" fmla="*/ 332565 w 2438456"/>
              <a:gd name="connsiteY2" fmla="*/ 152400 h 3740727"/>
              <a:gd name="connsiteX3" fmla="*/ 346419 w 2438456"/>
              <a:gd name="connsiteY3" fmla="*/ 263237 h 3740727"/>
              <a:gd name="connsiteX4" fmla="*/ 360274 w 2438456"/>
              <a:gd name="connsiteY4" fmla="*/ 304800 h 3740727"/>
              <a:gd name="connsiteX5" fmla="*/ 374128 w 2438456"/>
              <a:gd name="connsiteY5" fmla="*/ 387927 h 3740727"/>
              <a:gd name="connsiteX6" fmla="*/ 387983 w 2438456"/>
              <a:gd name="connsiteY6" fmla="*/ 429491 h 3740727"/>
              <a:gd name="connsiteX7" fmla="*/ 429546 w 2438456"/>
              <a:gd name="connsiteY7" fmla="*/ 443346 h 3740727"/>
              <a:gd name="connsiteX8" fmla="*/ 457256 w 2438456"/>
              <a:gd name="connsiteY8" fmla="*/ 471055 h 3740727"/>
              <a:gd name="connsiteX9" fmla="*/ 554237 w 2438456"/>
              <a:gd name="connsiteY9" fmla="*/ 498764 h 3740727"/>
              <a:gd name="connsiteX10" fmla="*/ 595801 w 2438456"/>
              <a:gd name="connsiteY10" fmla="*/ 512618 h 3740727"/>
              <a:gd name="connsiteX11" fmla="*/ 1191546 w 2438456"/>
              <a:gd name="connsiteY11" fmla="*/ 526473 h 3740727"/>
              <a:gd name="connsiteX12" fmla="*/ 1330092 w 2438456"/>
              <a:gd name="connsiteY12" fmla="*/ 540327 h 3740727"/>
              <a:gd name="connsiteX13" fmla="*/ 1565619 w 2438456"/>
              <a:gd name="connsiteY13" fmla="*/ 568037 h 3740727"/>
              <a:gd name="connsiteX14" fmla="*/ 1662601 w 2438456"/>
              <a:gd name="connsiteY14" fmla="*/ 637309 h 3740727"/>
              <a:gd name="connsiteX15" fmla="*/ 1704165 w 2438456"/>
              <a:gd name="connsiteY15" fmla="*/ 678873 h 3740727"/>
              <a:gd name="connsiteX16" fmla="*/ 1704165 w 2438456"/>
              <a:gd name="connsiteY16" fmla="*/ 969818 h 3740727"/>
              <a:gd name="connsiteX17" fmla="*/ 1676456 w 2438456"/>
              <a:gd name="connsiteY17" fmla="*/ 1025237 h 3740727"/>
              <a:gd name="connsiteX18" fmla="*/ 1593328 w 2438456"/>
              <a:gd name="connsiteY18" fmla="*/ 1094509 h 3740727"/>
              <a:gd name="connsiteX19" fmla="*/ 1551765 w 2438456"/>
              <a:gd name="connsiteY19" fmla="*/ 1149927 h 3740727"/>
              <a:gd name="connsiteX20" fmla="*/ 1524056 w 2438456"/>
              <a:gd name="connsiteY20" fmla="*/ 1177637 h 3740727"/>
              <a:gd name="connsiteX21" fmla="*/ 1482492 w 2438456"/>
              <a:gd name="connsiteY21" fmla="*/ 1191491 h 3740727"/>
              <a:gd name="connsiteX22" fmla="*/ 1246965 w 2438456"/>
              <a:gd name="connsiteY22" fmla="*/ 1205346 h 3740727"/>
              <a:gd name="connsiteX23" fmla="*/ 1163837 w 2438456"/>
              <a:gd name="connsiteY23" fmla="*/ 1260764 h 3740727"/>
              <a:gd name="connsiteX24" fmla="*/ 1108419 w 2438456"/>
              <a:gd name="connsiteY24" fmla="*/ 1330037 h 3740727"/>
              <a:gd name="connsiteX25" fmla="*/ 1025292 w 2438456"/>
              <a:gd name="connsiteY25" fmla="*/ 1357746 h 3740727"/>
              <a:gd name="connsiteX26" fmla="*/ 997583 w 2438456"/>
              <a:gd name="connsiteY26" fmla="*/ 1607127 h 3740727"/>
              <a:gd name="connsiteX27" fmla="*/ 983728 w 2438456"/>
              <a:gd name="connsiteY27" fmla="*/ 1676400 h 3740727"/>
              <a:gd name="connsiteX28" fmla="*/ 969874 w 2438456"/>
              <a:gd name="connsiteY28" fmla="*/ 1995055 h 3740727"/>
              <a:gd name="connsiteX29" fmla="*/ 956019 w 2438456"/>
              <a:gd name="connsiteY29" fmla="*/ 2216727 h 3740727"/>
              <a:gd name="connsiteX30" fmla="*/ 928310 w 2438456"/>
              <a:gd name="connsiteY30" fmla="*/ 2258291 h 3740727"/>
              <a:gd name="connsiteX31" fmla="*/ 831328 w 2438456"/>
              <a:gd name="connsiteY31" fmla="*/ 2272146 h 3740727"/>
              <a:gd name="connsiteX32" fmla="*/ 581946 w 2438456"/>
              <a:gd name="connsiteY32" fmla="*/ 2299855 h 3740727"/>
              <a:gd name="connsiteX33" fmla="*/ 415692 w 2438456"/>
              <a:gd name="connsiteY33" fmla="*/ 2327564 h 3740727"/>
              <a:gd name="connsiteX34" fmla="*/ 56 w 2438456"/>
              <a:gd name="connsiteY34" fmla="*/ 2341418 h 3740727"/>
              <a:gd name="connsiteX35" fmla="*/ 56 w 2438456"/>
              <a:gd name="connsiteY35" fmla="*/ 3366655 h 3740727"/>
              <a:gd name="connsiteX36" fmla="*/ 13910 w 2438456"/>
              <a:gd name="connsiteY36" fmla="*/ 3616037 h 3740727"/>
              <a:gd name="connsiteX37" fmla="*/ 55474 w 2438456"/>
              <a:gd name="connsiteY37" fmla="*/ 3657600 h 3740727"/>
              <a:gd name="connsiteX38" fmla="*/ 180165 w 2438456"/>
              <a:gd name="connsiteY38" fmla="*/ 3699164 h 3740727"/>
              <a:gd name="connsiteX39" fmla="*/ 346419 w 2438456"/>
              <a:gd name="connsiteY39" fmla="*/ 3726873 h 3740727"/>
              <a:gd name="connsiteX40" fmla="*/ 401837 w 2438456"/>
              <a:gd name="connsiteY40" fmla="*/ 3740727 h 3740727"/>
              <a:gd name="connsiteX41" fmla="*/ 762056 w 2438456"/>
              <a:gd name="connsiteY41" fmla="*/ 3726873 h 3740727"/>
              <a:gd name="connsiteX42" fmla="*/ 831328 w 2438456"/>
              <a:gd name="connsiteY42" fmla="*/ 3713018 h 3740727"/>
              <a:gd name="connsiteX43" fmla="*/ 942165 w 2438456"/>
              <a:gd name="connsiteY43" fmla="*/ 3699164 h 3740727"/>
              <a:gd name="connsiteX44" fmla="*/ 1011437 w 2438456"/>
              <a:gd name="connsiteY44" fmla="*/ 3602182 h 3740727"/>
              <a:gd name="connsiteX45" fmla="*/ 997583 w 2438456"/>
              <a:gd name="connsiteY45" fmla="*/ 3546764 h 3740727"/>
              <a:gd name="connsiteX46" fmla="*/ 1011437 w 2438456"/>
              <a:gd name="connsiteY46" fmla="*/ 3075709 h 3740727"/>
              <a:gd name="connsiteX47" fmla="*/ 1066856 w 2438456"/>
              <a:gd name="connsiteY47" fmla="*/ 2964873 h 3740727"/>
              <a:gd name="connsiteX48" fmla="*/ 1094565 w 2438456"/>
              <a:gd name="connsiteY48" fmla="*/ 2923309 h 3740727"/>
              <a:gd name="connsiteX49" fmla="*/ 1149983 w 2438456"/>
              <a:gd name="connsiteY49" fmla="*/ 2895600 h 3740727"/>
              <a:gd name="connsiteX50" fmla="*/ 1233110 w 2438456"/>
              <a:gd name="connsiteY50" fmla="*/ 2867891 h 3740727"/>
              <a:gd name="connsiteX51" fmla="*/ 1427074 w 2438456"/>
              <a:gd name="connsiteY51" fmla="*/ 2881746 h 3740727"/>
              <a:gd name="connsiteX52" fmla="*/ 1468637 w 2438456"/>
              <a:gd name="connsiteY52" fmla="*/ 2895600 h 3740727"/>
              <a:gd name="connsiteX53" fmla="*/ 1593328 w 2438456"/>
              <a:gd name="connsiteY53" fmla="*/ 2923309 h 3740727"/>
              <a:gd name="connsiteX54" fmla="*/ 1676456 w 2438456"/>
              <a:gd name="connsiteY54" fmla="*/ 2992582 h 3740727"/>
              <a:gd name="connsiteX55" fmla="*/ 1690310 w 2438456"/>
              <a:gd name="connsiteY55" fmla="*/ 3034146 h 3740727"/>
              <a:gd name="connsiteX56" fmla="*/ 1718019 w 2438456"/>
              <a:gd name="connsiteY56" fmla="*/ 3089564 h 3740727"/>
              <a:gd name="connsiteX57" fmla="*/ 1731874 w 2438456"/>
              <a:gd name="connsiteY57" fmla="*/ 3228109 h 3740727"/>
              <a:gd name="connsiteX58" fmla="*/ 1759583 w 2438456"/>
              <a:gd name="connsiteY58" fmla="*/ 3408218 h 3740727"/>
              <a:gd name="connsiteX59" fmla="*/ 1828856 w 2438456"/>
              <a:gd name="connsiteY59" fmla="*/ 3560618 h 3740727"/>
              <a:gd name="connsiteX60" fmla="*/ 1898128 w 2438456"/>
              <a:gd name="connsiteY60" fmla="*/ 3574473 h 3740727"/>
              <a:gd name="connsiteX61" fmla="*/ 2008965 w 2438456"/>
              <a:gd name="connsiteY61" fmla="*/ 3588327 h 3740727"/>
              <a:gd name="connsiteX62" fmla="*/ 2438456 w 2438456"/>
              <a:gd name="connsiteY62" fmla="*/ 3588327 h 374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38456" h="3740727">
                <a:moveTo>
                  <a:pt x="263292" y="0"/>
                </a:moveTo>
                <a:cubicBezTo>
                  <a:pt x="277147" y="23091"/>
                  <a:pt x="293713" y="44758"/>
                  <a:pt x="304856" y="69273"/>
                </a:cubicBezTo>
                <a:cubicBezTo>
                  <a:pt x="316942" y="95863"/>
                  <a:pt x="332565" y="152400"/>
                  <a:pt x="332565" y="152400"/>
                </a:cubicBezTo>
                <a:cubicBezTo>
                  <a:pt x="337183" y="189346"/>
                  <a:pt x="339759" y="226604"/>
                  <a:pt x="346419" y="263237"/>
                </a:cubicBezTo>
                <a:cubicBezTo>
                  <a:pt x="349031" y="277605"/>
                  <a:pt x="357106" y="290544"/>
                  <a:pt x="360274" y="304800"/>
                </a:cubicBezTo>
                <a:cubicBezTo>
                  <a:pt x="366368" y="332222"/>
                  <a:pt x="368034" y="360505"/>
                  <a:pt x="374128" y="387927"/>
                </a:cubicBezTo>
                <a:cubicBezTo>
                  <a:pt x="377296" y="402183"/>
                  <a:pt x="377656" y="419164"/>
                  <a:pt x="387983" y="429491"/>
                </a:cubicBezTo>
                <a:cubicBezTo>
                  <a:pt x="398309" y="439818"/>
                  <a:pt x="415692" y="438728"/>
                  <a:pt x="429546" y="443346"/>
                </a:cubicBezTo>
                <a:cubicBezTo>
                  <a:pt x="438783" y="452582"/>
                  <a:pt x="446055" y="464335"/>
                  <a:pt x="457256" y="471055"/>
                </a:cubicBezTo>
                <a:cubicBezTo>
                  <a:pt x="472353" y="480113"/>
                  <a:pt x="542713" y="495471"/>
                  <a:pt x="554237" y="498764"/>
                </a:cubicBezTo>
                <a:cubicBezTo>
                  <a:pt x="568279" y="502776"/>
                  <a:pt x="581211" y="511984"/>
                  <a:pt x="595801" y="512618"/>
                </a:cubicBezTo>
                <a:cubicBezTo>
                  <a:pt x="794249" y="521246"/>
                  <a:pt x="992964" y="521855"/>
                  <a:pt x="1191546" y="526473"/>
                </a:cubicBezTo>
                <a:lnTo>
                  <a:pt x="1330092" y="540327"/>
                </a:lnTo>
                <a:cubicBezTo>
                  <a:pt x="1541434" y="558704"/>
                  <a:pt x="1447912" y="538609"/>
                  <a:pt x="1565619" y="568037"/>
                </a:cubicBezTo>
                <a:cubicBezTo>
                  <a:pt x="1598512" y="589966"/>
                  <a:pt x="1632529" y="611533"/>
                  <a:pt x="1662601" y="637309"/>
                </a:cubicBezTo>
                <a:cubicBezTo>
                  <a:pt x="1677477" y="650060"/>
                  <a:pt x="1690310" y="665018"/>
                  <a:pt x="1704165" y="678873"/>
                </a:cubicBezTo>
                <a:cubicBezTo>
                  <a:pt x="1741690" y="791454"/>
                  <a:pt x="1733967" y="751270"/>
                  <a:pt x="1704165" y="969818"/>
                </a:cubicBezTo>
                <a:cubicBezTo>
                  <a:pt x="1701374" y="990282"/>
                  <a:pt x="1688461" y="1008431"/>
                  <a:pt x="1676456" y="1025237"/>
                </a:cubicBezTo>
                <a:cubicBezTo>
                  <a:pt x="1652213" y="1059178"/>
                  <a:pt x="1626468" y="1072416"/>
                  <a:pt x="1593328" y="1094509"/>
                </a:cubicBezTo>
                <a:cubicBezTo>
                  <a:pt x="1579474" y="1112982"/>
                  <a:pt x="1566547" y="1132188"/>
                  <a:pt x="1551765" y="1149927"/>
                </a:cubicBezTo>
                <a:cubicBezTo>
                  <a:pt x="1543403" y="1159962"/>
                  <a:pt x="1535257" y="1170916"/>
                  <a:pt x="1524056" y="1177637"/>
                </a:cubicBezTo>
                <a:cubicBezTo>
                  <a:pt x="1511533" y="1185151"/>
                  <a:pt x="1497024" y="1190038"/>
                  <a:pt x="1482492" y="1191491"/>
                </a:cubicBezTo>
                <a:cubicBezTo>
                  <a:pt x="1404238" y="1199316"/>
                  <a:pt x="1325474" y="1200728"/>
                  <a:pt x="1246965" y="1205346"/>
                </a:cubicBezTo>
                <a:cubicBezTo>
                  <a:pt x="1219256" y="1223819"/>
                  <a:pt x="1182310" y="1233055"/>
                  <a:pt x="1163837" y="1260764"/>
                </a:cubicBezTo>
                <a:cubicBezTo>
                  <a:pt x="1154049" y="1275446"/>
                  <a:pt x="1128159" y="1320167"/>
                  <a:pt x="1108419" y="1330037"/>
                </a:cubicBezTo>
                <a:cubicBezTo>
                  <a:pt x="1082295" y="1343099"/>
                  <a:pt x="1025292" y="1357746"/>
                  <a:pt x="1025292" y="1357746"/>
                </a:cubicBezTo>
                <a:cubicBezTo>
                  <a:pt x="987254" y="1471855"/>
                  <a:pt x="1022999" y="1352968"/>
                  <a:pt x="997583" y="1607127"/>
                </a:cubicBezTo>
                <a:cubicBezTo>
                  <a:pt x="995240" y="1630558"/>
                  <a:pt x="988346" y="1653309"/>
                  <a:pt x="983728" y="1676400"/>
                </a:cubicBezTo>
                <a:cubicBezTo>
                  <a:pt x="979110" y="1782618"/>
                  <a:pt x="975319" y="1888876"/>
                  <a:pt x="969874" y="1995055"/>
                </a:cubicBezTo>
                <a:cubicBezTo>
                  <a:pt x="966082" y="2068993"/>
                  <a:pt x="967566" y="2143598"/>
                  <a:pt x="956019" y="2216727"/>
                </a:cubicBezTo>
                <a:cubicBezTo>
                  <a:pt x="953422" y="2233174"/>
                  <a:pt x="943526" y="2251528"/>
                  <a:pt x="928310" y="2258291"/>
                </a:cubicBezTo>
                <a:cubicBezTo>
                  <a:pt x="898469" y="2271554"/>
                  <a:pt x="863604" y="2267181"/>
                  <a:pt x="831328" y="2272146"/>
                </a:cubicBezTo>
                <a:cubicBezTo>
                  <a:pt x="668270" y="2297232"/>
                  <a:pt x="825840" y="2279530"/>
                  <a:pt x="581946" y="2299855"/>
                </a:cubicBezTo>
                <a:cubicBezTo>
                  <a:pt x="511022" y="2323496"/>
                  <a:pt x="525366" y="2321940"/>
                  <a:pt x="415692" y="2327564"/>
                </a:cubicBezTo>
                <a:cubicBezTo>
                  <a:pt x="277252" y="2334663"/>
                  <a:pt x="138601" y="2336800"/>
                  <a:pt x="56" y="2341418"/>
                </a:cubicBezTo>
                <a:cubicBezTo>
                  <a:pt x="31775" y="3007540"/>
                  <a:pt x="56" y="2205880"/>
                  <a:pt x="56" y="3366655"/>
                </a:cubicBezTo>
                <a:cubicBezTo>
                  <a:pt x="56" y="3449911"/>
                  <a:pt x="-1668" y="3534252"/>
                  <a:pt x="13910" y="3616037"/>
                </a:cubicBezTo>
                <a:cubicBezTo>
                  <a:pt x="17576" y="3635284"/>
                  <a:pt x="39530" y="3646212"/>
                  <a:pt x="55474" y="3657600"/>
                </a:cubicBezTo>
                <a:cubicBezTo>
                  <a:pt x="105111" y="3693055"/>
                  <a:pt x="121246" y="3684434"/>
                  <a:pt x="180165" y="3699164"/>
                </a:cubicBezTo>
                <a:cubicBezTo>
                  <a:pt x="310140" y="3731658"/>
                  <a:pt x="67645" y="3695897"/>
                  <a:pt x="346419" y="3726873"/>
                </a:cubicBezTo>
                <a:cubicBezTo>
                  <a:pt x="364892" y="3731491"/>
                  <a:pt x="382796" y="3740727"/>
                  <a:pt x="401837" y="3740727"/>
                </a:cubicBezTo>
                <a:cubicBezTo>
                  <a:pt x="521999" y="3740727"/>
                  <a:pt x="642144" y="3734609"/>
                  <a:pt x="762056" y="3726873"/>
                </a:cubicBezTo>
                <a:cubicBezTo>
                  <a:pt x="785555" y="3725357"/>
                  <a:pt x="808054" y="3716599"/>
                  <a:pt x="831328" y="3713018"/>
                </a:cubicBezTo>
                <a:cubicBezTo>
                  <a:pt x="868128" y="3707356"/>
                  <a:pt x="905219" y="3703782"/>
                  <a:pt x="942165" y="3699164"/>
                </a:cubicBezTo>
                <a:cubicBezTo>
                  <a:pt x="968675" y="3672653"/>
                  <a:pt x="1006227" y="3643863"/>
                  <a:pt x="1011437" y="3602182"/>
                </a:cubicBezTo>
                <a:cubicBezTo>
                  <a:pt x="1013799" y="3583288"/>
                  <a:pt x="1002201" y="3565237"/>
                  <a:pt x="997583" y="3546764"/>
                </a:cubicBezTo>
                <a:cubicBezTo>
                  <a:pt x="1002201" y="3389746"/>
                  <a:pt x="992867" y="3231694"/>
                  <a:pt x="1011437" y="3075709"/>
                </a:cubicBezTo>
                <a:cubicBezTo>
                  <a:pt x="1016320" y="3034692"/>
                  <a:pt x="1043944" y="2999242"/>
                  <a:pt x="1066856" y="2964873"/>
                </a:cubicBezTo>
                <a:cubicBezTo>
                  <a:pt x="1076092" y="2951018"/>
                  <a:pt x="1081773" y="2933969"/>
                  <a:pt x="1094565" y="2923309"/>
                </a:cubicBezTo>
                <a:cubicBezTo>
                  <a:pt x="1110431" y="2910087"/>
                  <a:pt x="1130807" y="2903270"/>
                  <a:pt x="1149983" y="2895600"/>
                </a:cubicBezTo>
                <a:cubicBezTo>
                  <a:pt x="1177102" y="2884752"/>
                  <a:pt x="1233110" y="2867891"/>
                  <a:pt x="1233110" y="2867891"/>
                </a:cubicBezTo>
                <a:cubicBezTo>
                  <a:pt x="1297765" y="2872509"/>
                  <a:pt x="1362699" y="2874172"/>
                  <a:pt x="1427074" y="2881746"/>
                </a:cubicBezTo>
                <a:cubicBezTo>
                  <a:pt x="1441578" y="2883452"/>
                  <a:pt x="1454469" y="2892058"/>
                  <a:pt x="1468637" y="2895600"/>
                </a:cubicBezTo>
                <a:cubicBezTo>
                  <a:pt x="1509943" y="2905926"/>
                  <a:pt x="1551764" y="2914073"/>
                  <a:pt x="1593328" y="2923309"/>
                </a:cubicBezTo>
                <a:cubicBezTo>
                  <a:pt x="1623998" y="2943755"/>
                  <a:pt x="1655121" y="2960579"/>
                  <a:pt x="1676456" y="2992582"/>
                </a:cubicBezTo>
                <a:cubicBezTo>
                  <a:pt x="1684557" y="3004733"/>
                  <a:pt x="1684557" y="3020723"/>
                  <a:pt x="1690310" y="3034146"/>
                </a:cubicBezTo>
                <a:cubicBezTo>
                  <a:pt x="1698446" y="3053129"/>
                  <a:pt x="1708783" y="3071091"/>
                  <a:pt x="1718019" y="3089564"/>
                </a:cubicBezTo>
                <a:cubicBezTo>
                  <a:pt x="1722637" y="3135746"/>
                  <a:pt x="1726451" y="3182015"/>
                  <a:pt x="1731874" y="3228109"/>
                </a:cubicBezTo>
                <a:cubicBezTo>
                  <a:pt x="1741922" y="3313521"/>
                  <a:pt x="1747050" y="3326755"/>
                  <a:pt x="1759583" y="3408218"/>
                </a:cubicBezTo>
                <a:cubicBezTo>
                  <a:pt x="1771271" y="3484192"/>
                  <a:pt x="1755034" y="3519606"/>
                  <a:pt x="1828856" y="3560618"/>
                </a:cubicBezTo>
                <a:cubicBezTo>
                  <a:pt x="1849441" y="3572054"/>
                  <a:pt x="1874854" y="3570892"/>
                  <a:pt x="1898128" y="3574473"/>
                </a:cubicBezTo>
                <a:cubicBezTo>
                  <a:pt x="1934928" y="3580135"/>
                  <a:pt x="1971744" y="3587373"/>
                  <a:pt x="2008965" y="3588327"/>
                </a:cubicBezTo>
                <a:cubicBezTo>
                  <a:pt x="2152082" y="3591997"/>
                  <a:pt x="2295292" y="3588327"/>
                  <a:pt x="2438456" y="3588327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53336" y="-1107504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1" y="1275450"/>
            <a:ext cx="102971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отличия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катерина\Desktop\космос картинки\896945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50" y="-1"/>
            <a:ext cx="9151850" cy="68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3469998" y="2132856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8172400" y="2132856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79512" y="3717032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619672" y="3717032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6372200" y="3717032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004048" y="3717032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961164" y="4379880"/>
            <a:ext cx="1427259" cy="2001447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195736" y="4346345"/>
            <a:ext cx="1427259" cy="2001447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6696236" y="2494027"/>
            <a:ext cx="1800200" cy="800471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1943708" y="2555569"/>
            <a:ext cx="1800200" cy="800471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2519772" y="0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272300" y="-1741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966753" y="4287835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5652120" y="4287835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42717" y="5453565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1265396" y="5514620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357334" y="5514620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5984085" y="5539748"/>
            <a:ext cx="648072" cy="648072"/>
          </a:xfrm>
          <a:prstGeom prst="donut">
            <a:avLst>
              <a:gd name="adj" fmla="val 357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катерина\Desktop\космос картинки\hello_html_m3ff69c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2051720" y="0"/>
            <a:ext cx="720080" cy="476672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72200" y="0"/>
            <a:ext cx="720080" cy="476672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6228184" y="2420888"/>
            <a:ext cx="720080" cy="115212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907704" y="2420888"/>
            <a:ext cx="720080" cy="1152128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995488" y="5301208"/>
            <a:ext cx="754541" cy="72008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6228184" y="5270039"/>
            <a:ext cx="754541" cy="72008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240947" y="1916832"/>
            <a:ext cx="754541" cy="72008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5617659" y="1916832"/>
            <a:ext cx="754541" cy="720080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6605454" y="3573016"/>
            <a:ext cx="990882" cy="1296144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2254588" y="3573016"/>
            <a:ext cx="990882" cy="1296144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катерина\Desktop\космос картинки\zanatie_kosmo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2843808" y="116632"/>
            <a:ext cx="1728192" cy="1584176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2843808" y="3717032"/>
            <a:ext cx="1728192" cy="1584176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508104" y="142172"/>
            <a:ext cx="3384376" cy="2998796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639575" y="3740727"/>
            <a:ext cx="3384376" cy="2998796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79512" y="2536870"/>
            <a:ext cx="659016" cy="604098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79512" y="6135425"/>
            <a:ext cx="659016" cy="604098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катерина\Desktop\космос картинки\learning-img-find-differences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03448"/>
            <a:ext cx="6387058" cy="72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4716016" y="4202685"/>
            <a:ext cx="1512168" cy="1512168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4792782" y="1052736"/>
            <a:ext cx="1512168" cy="1512168"/>
          </a:xfrm>
          <a:prstGeom prst="donut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2543704" y="193900"/>
            <a:ext cx="732152" cy="71481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543704" y="3284984"/>
            <a:ext cx="732152" cy="714819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3997540" y="5357443"/>
            <a:ext cx="1006507" cy="951877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997539" y="2333107"/>
            <a:ext cx="1006507" cy="951877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022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5657" y="2276872"/>
            <a:ext cx="9252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Космические загадки</a:t>
            </a:r>
            <a:endParaRPr lang="ru-RU" sz="8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654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6044" y="-33242"/>
            <a:ext cx="942257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 межзвездная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Вечная странница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небе ночном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Только–только представится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улетает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Надолго потом,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Нам на прощанье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Мерцая хвостом.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://socialmediamelody.com/wp-content/uploads/2016/03/meteor-147891_1280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8196" y="2108674"/>
            <a:ext cx="8567666" cy="42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5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1166" y="2554"/>
            <a:ext cx="92851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Ночью с Солнцем я меняюсь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на небе зажигаюсь.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Сыплю мягкими лучами,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Словно серебром.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Полной быть могу ночами,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могу — серпом.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www.playcast.ru/uploads/2017/07/06/229616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406" y="1772816"/>
            <a:ext cx="61912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3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3138" y="0"/>
            <a:ext cx="92771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Обгоняя ночь и день, вкруг земли бежит олень.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Задевая звезды рогом, в небе выбрал он дорогу.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Слышен стук его копыт, он Вселенной следопыт.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8" name="Picture 6" descr="https://tsiolkovsky.tass.ru/img/sput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399240" cy="57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космос картинки\iR8CFUM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979712"/>
            <a:ext cx="16002000" cy="100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-2547664"/>
            <a:ext cx="1058517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 – Меркурий,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– Венера,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– Земля,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Четыре – Марс,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– Юпитер,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Шесть – Сатурн,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– Уран,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ним – Нептун.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восьмым идет по счету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за ним уже потом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девятая планета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названием Плутон»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8608" y="0"/>
            <a:ext cx="92826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Человек сидит в ракете.</a:t>
            </a:r>
            <a:b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Смело в небо он летит,</a:t>
            </a:r>
            <a:b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на нас в своем скафандре</a:t>
            </a:r>
            <a:b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из космоса глядит.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pngimg.com/uploads/astronaut/astronaut_PNG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7" y="2223299"/>
            <a:ext cx="5768229" cy="47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5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6014" y="0"/>
            <a:ext cx="9260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Океан бездонный, океан бескрайний,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Безвоздушный, темный и необычайный,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нем живут вселенные, звезды и кометы,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 и обитаемые, может быть, планеты.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7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0"/>
            <a:ext cx="9252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Бродит одиноко</a:t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Огненное око.</a:t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Всюду, где бывает,</a:t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Взглядом согревает.</a:t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laoblogger.com/images/real-sun-clipar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5419006" cy="54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7717" y="2558781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Доскажи словечко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018183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глаз вооружить и со звездами дружить,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Млечный путь увидеть чтоб, нужен мощный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85293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Телескоп</a:t>
            </a:r>
            <a:endParaRPr lang="ru-RU" sz="5400" dirty="0"/>
          </a:p>
        </p:txBody>
      </p:sp>
      <p:pic>
        <p:nvPicPr>
          <p:cNvPr id="6146" name="Picture 2" descr="http://img0.liveinternet.ru/images/attach/c/10/111/824/111824520_KAagard_OverTheMoon_Telescope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5930"/>
            <a:ext cx="2741944" cy="35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6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196752"/>
            <a:ext cx="925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Телескопом сотни лет изучают жизнь планет.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Вам расскажет обо всем умный дядя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555618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image.freepik.com/free-vector/no-translate-detected_1264-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856" y="2345660"/>
            <a:ext cx="4673596" cy="46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268760"/>
            <a:ext cx="925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 – он звездочет, знает все наперечет!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лучше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звездф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видна в небе полная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244333"/>
            <a:ext cx="24112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Луна</a:t>
            </a:r>
          </a:p>
        </p:txBody>
      </p:sp>
      <p:pic>
        <p:nvPicPr>
          <p:cNvPr id="5" name="Picture 2" descr="http://www.playcast.ru/uploads/2017/07/06/229616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802" y="1790506"/>
            <a:ext cx="61912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21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628800"/>
            <a:ext cx="925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Луны не может птица долететь и прилуниться,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зато умеет это очень быстрая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596336"/>
            <a:ext cx="9252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ракета</a:t>
            </a:r>
          </a:p>
        </p:txBody>
      </p:sp>
      <p:pic>
        <p:nvPicPr>
          <p:cNvPr id="8194" name="Picture 2" descr="https://openclipart.org/image/2400px/svg_to_png/292789/starting-rock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21" y="2543991"/>
            <a:ext cx="4626260" cy="44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980728"/>
            <a:ext cx="9252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ракеты есть водитель, невесомости любитель.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По-английски: «астронавт», а по-русски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24744" y="4159613"/>
            <a:ext cx="9252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космонавт</a:t>
            </a:r>
          </a:p>
        </p:txBody>
      </p:sp>
      <p:pic>
        <p:nvPicPr>
          <p:cNvPr id="5" name="Picture 2" descr="http://pngimg.com/uploads/astronaut/astronaut_PNG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7" y="2223299"/>
            <a:ext cx="5768229" cy="47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29690" y="974020"/>
            <a:ext cx="925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за чудная машина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Смело по Луне идет?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ее узнали дети?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Ну, конечно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0295" y="436510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луноход</a:t>
            </a:r>
          </a:p>
        </p:txBody>
      </p:sp>
      <p:pic>
        <p:nvPicPr>
          <p:cNvPr id="10242" name="Picture 2" descr="https://media.istockphoto.com/vectors/planet-rover-on-the-moonvector-illustration-vector-id525074313?k=6&amp;m=525074313&amp;s=612x612&amp;w=0&amp;h=3DojkswDL-uCSFTC197F3zwntOPfZcU01S0t1ACKqew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806" y="3606593"/>
            <a:ext cx="3412662" cy="34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космос картинки\i4J0SJ26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oblogger.com/images/real-sun-clipar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85" y="-11580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cs.clipartpng.com/midle/Mercury_PNG_Clip_Art-21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671" y="1465578"/>
            <a:ext cx="343585" cy="3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aoblogger.com/images/clipart-venus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256" y="1654447"/>
            <a:ext cx="765584" cy="7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hsto.org/files/01d/0ee/dec/01d0eedecd5e4f599de7ef720bde7cd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46641"/>
            <a:ext cx="1838630" cy="10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hris.deheij.name/fun/spacerace/laravel/public/img/game/ma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857" y="2996952"/>
            <a:ext cx="50485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laoblogger.com/images/jupiter-cute-clipart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981" y="3248980"/>
            <a:ext cx="908705" cy="9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clipartbarn.com/wp-content/uploads/2017/01/Saturn-free-to-use-clip-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31" y="3716975"/>
            <a:ext cx="1354333" cy="11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astroson.com/wp-content/uploads/2017/03/Neptun-270x2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422" y="4501978"/>
            <a:ext cx="681572" cy="6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lookatstarts.tripod.com/neptun/neptun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594" y="5085184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upload.wikimedia.org/wikipedia/commons/a/a1/PIA19873-Pluto-NewHorizons-FlyingPastImage-20150714-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746" y="5618324"/>
            <a:ext cx="2145464" cy="12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8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876" y="476672"/>
            <a:ext cx="9252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ты в космосе, мой друг,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Творятся чудеса вокруг.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Паришь ты – вот так новость,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6139" y="2590699"/>
            <a:ext cx="4673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невесомость</a:t>
            </a:r>
          </a:p>
        </p:txBody>
      </p:sp>
      <p:pic>
        <p:nvPicPr>
          <p:cNvPr id="12290" name="Picture 2" descr="http://cdn.shopify.com/s/files/1/0813/4245/files/eatshit_1_1024x1024.png?7344768656345962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384" y="3429333"/>
            <a:ext cx="5544616" cy="3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597748"/>
            <a:ext cx="9252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вокруг Земли плывет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сигналы подает.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вечный путник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названьем 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4077072"/>
            <a:ext cx="9252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спутник</a:t>
            </a:r>
          </a:p>
        </p:txBody>
      </p:sp>
      <p:pic>
        <p:nvPicPr>
          <p:cNvPr id="5" name="Picture 6" descr="https://tsiolkovsky.tass.ru/img/sput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69" y="1096442"/>
            <a:ext cx="8399240" cy="57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космос картинки\9336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reempics.com/uploads/posts/2016-08/147020386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62" y="0"/>
            <a:ext cx="91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ngimg.com/uploads/polar_bear/polar_bear_PNG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0" y="1052736"/>
            <a:ext cx="835798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nrao.edu/pr/2013/w50/W50starfieldAqu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3087" cy="68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hanslodge.com/images2/bald-eagle-clipart-transparent/Bald-eagle-clipart-fr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1725">
            <a:off x="363312" y="1817827"/>
            <a:ext cx="8476459" cy="25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8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awai.shikimori.org/system/user_images/original/160374/49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laycast.ru/uploads/2015/08/04/145768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1912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7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topky.sk/big/1672397.jpg/suhvezdie-L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7" name="Picture 15" descr="C:\Users\Екатерина\Pictures\apologetics-press-why-do-lions-have-manes-in-a-hot-place-like-afica-15152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5" y="232596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1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exusnewsfeed.com/images/articles/article-35756/desktop/draco-26725225-istock-580x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910" y="-371475"/>
            <a:ext cx="917391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lipartbest.com/cliparts/4T9/5yR/4T95yRX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82122"/>
            <a:ext cx="7213324" cy="28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0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278</Words>
  <Application>Microsoft Office PowerPoint</Application>
  <PresentationFormat>Экран (4:3)</PresentationFormat>
  <Paragraphs>63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Дидактическая игра  «Космическое  путешествие»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«Путешествие в  космос»</dc:title>
  <dc:creator>Екатерина</dc:creator>
  <cp:lastModifiedBy>User</cp:lastModifiedBy>
  <cp:revision>50</cp:revision>
  <dcterms:created xsi:type="dcterms:W3CDTF">2018-10-28T15:08:46Z</dcterms:created>
  <dcterms:modified xsi:type="dcterms:W3CDTF">2018-11-27T10:57:18Z</dcterms:modified>
</cp:coreProperties>
</file>