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8" r:id="rId3"/>
    <p:sldId id="257" r:id="rId4"/>
    <p:sldId id="261" r:id="rId5"/>
    <p:sldId id="266" r:id="rId6"/>
    <p:sldId id="258" r:id="rId7"/>
    <p:sldId id="259" r:id="rId8"/>
    <p:sldId id="260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3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D6EDC-5AE4-4C51-A573-FFF62E78D0DD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l-G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2450B-9AA0-4DF5-8D2E-FCAB8C13CAD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932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l-GR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l-G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l-GR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l-G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l-GR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l-G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9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4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3730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63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1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61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21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l-GR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l-G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2396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38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48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l-G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l-GR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l-GR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l-GR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l-G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l-GR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l-GR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l-GR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l-GR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l-GR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l-GR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l-G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l-GR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6092-3B1C-41F6-A05A-4EE40E055487}" type="datetimeFigureOut">
              <a:rPr lang="el-GR" smtClean="0"/>
              <a:pPr/>
              <a:t>19/2/2019</a:t>
            </a:fld>
            <a:endParaRPr lang="el-G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B679E-4963-4435-AE77-848E69BA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F3F83C-7081-4828-BDFC-034F3F455BE6}" type="datetimeFigureOut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19/2/2019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D1E3AC-F4AD-4259-9C99-2BCCB453276A}" type="slidenum">
              <a:rPr lang="el-G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l-G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2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0;&#1045;&#1049;&#1057;%20&#1048;&#1043;&#1056;&#1067;%20&#1051;&#1050;&#1044;\&#1052;&#1072;&#1088;&#1080;&#1103;%20&#1041;&#1086;&#1088;&#1080;&#1089;&#1086;&#1074;&#1085;&#1072;%20&#1043;\&#1048;&#1075;&#1088;&#1072;1%20&#1052;.&#1041;\&#1048;&#1075;&#1088;&#1072;1\Voice050.wa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0;&#1045;&#1049;&#1057;%20&#1048;&#1043;&#1056;&#1067;%20&#1051;&#1050;&#1044;\&#1052;&#1072;&#1088;&#1080;&#1103;%20&#1041;&#1086;&#1088;&#1080;&#1089;&#1086;&#1074;&#1085;&#1072;%20&#1043;\&#1048;&#1075;&#1088;&#1072;1%20&#1052;.&#1041;\&#1048;&#1075;&#1088;&#1072;1\Voice055.wav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file:///G:\&#1050;&#1045;&#1049;&#1057;%20&#1048;&#1043;&#1056;&#1067;%20&#1051;&#1050;&#1044;\&#1052;&#1072;&#1088;&#1080;&#1103;%20&#1041;&#1086;&#1088;&#1080;&#1089;&#1086;&#1074;&#1085;&#1072;%20&#1043;\&#1048;&#1075;&#1088;&#1072;1%20&#1052;.&#1041;\&#1048;&#1075;&#1088;&#1072;1\Voice044.wav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4.wav"/><Relationship Id="rId21" Type="http://schemas.openxmlformats.org/officeDocument/2006/relationships/image" Target="../media/image16.png"/><Relationship Id="rId7" Type="http://schemas.openxmlformats.org/officeDocument/2006/relationships/audio" Target="../media/audio8.wav"/><Relationship Id="rId12" Type="http://schemas.openxmlformats.org/officeDocument/2006/relationships/image" Target="../media/image8.jpeg"/><Relationship Id="rId17" Type="http://schemas.openxmlformats.org/officeDocument/2006/relationships/image" Target="../media/image13.png"/><Relationship Id="rId2" Type="http://schemas.openxmlformats.org/officeDocument/2006/relationships/audio" Target="../media/audio3.wav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openxmlformats.org/officeDocument/2006/relationships/audio" Target="../media/audio2.wav"/><Relationship Id="rId6" Type="http://schemas.openxmlformats.org/officeDocument/2006/relationships/audio" Target="../media/audio7.wav"/><Relationship Id="rId11" Type="http://schemas.openxmlformats.org/officeDocument/2006/relationships/image" Target="../media/image7.jpeg"/><Relationship Id="rId5" Type="http://schemas.openxmlformats.org/officeDocument/2006/relationships/audio" Target="../media/audio6.wav"/><Relationship Id="rId15" Type="http://schemas.openxmlformats.org/officeDocument/2006/relationships/image" Target="../media/image11.jpeg"/><Relationship Id="rId10" Type="http://schemas.openxmlformats.org/officeDocument/2006/relationships/image" Target="../media/image6.gif"/><Relationship Id="rId19" Type="http://schemas.openxmlformats.org/officeDocument/2006/relationships/image" Target="../media/image5.png"/><Relationship Id="rId4" Type="http://schemas.openxmlformats.org/officeDocument/2006/relationships/audio" Target="../media/audio5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0.jpeg"/><Relationship Id="rId2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file:///G:\&#1050;&#1045;&#1049;&#1057;%20&#1048;&#1043;&#1056;&#1067;%20&#1051;&#1050;&#1044;\&#1052;&#1072;&#1088;&#1080;&#1103;%20&#1041;&#1086;&#1088;&#1080;&#1089;&#1086;&#1074;&#1085;&#1072;%20&#1043;\&#1048;&#1075;&#1088;&#1072;1%20&#1052;.&#1041;\&#1048;&#1075;&#1088;&#1072;1\Voice045.wav" TargetMode="Externa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4.wav"/><Relationship Id="rId21" Type="http://schemas.openxmlformats.org/officeDocument/2006/relationships/image" Target="../media/image16.png"/><Relationship Id="rId7" Type="http://schemas.openxmlformats.org/officeDocument/2006/relationships/audio" Target="../media/audio8.wav"/><Relationship Id="rId12" Type="http://schemas.openxmlformats.org/officeDocument/2006/relationships/image" Target="../media/image8.jpeg"/><Relationship Id="rId17" Type="http://schemas.openxmlformats.org/officeDocument/2006/relationships/image" Target="../media/image6.gif"/><Relationship Id="rId2" Type="http://schemas.openxmlformats.org/officeDocument/2006/relationships/audio" Target="../media/audio3.wav"/><Relationship Id="rId16" Type="http://schemas.openxmlformats.org/officeDocument/2006/relationships/image" Target="../media/image7.jpeg"/><Relationship Id="rId20" Type="http://schemas.openxmlformats.org/officeDocument/2006/relationships/image" Target="../media/image15.png"/><Relationship Id="rId1" Type="http://schemas.openxmlformats.org/officeDocument/2006/relationships/audio" Target="../media/audio2.wav"/><Relationship Id="rId6" Type="http://schemas.openxmlformats.org/officeDocument/2006/relationships/audio" Target="../media/audio7.wav"/><Relationship Id="rId11" Type="http://schemas.openxmlformats.org/officeDocument/2006/relationships/image" Target="../media/image12.png"/><Relationship Id="rId5" Type="http://schemas.openxmlformats.org/officeDocument/2006/relationships/audio" Target="../media/audio6.wav"/><Relationship Id="rId15" Type="http://schemas.openxmlformats.org/officeDocument/2006/relationships/image" Target="../media/image11.jpeg"/><Relationship Id="rId10" Type="http://schemas.openxmlformats.org/officeDocument/2006/relationships/image" Target="../media/image13.png"/><Relationship Id="rId19" Type="http://schemas.openxmlformats.org/officeDocument/2006/relationships/image" Target="../media/image5.png"/><Relationship Id="rId4" Type="http://schemas.openxmlformats.org/officeDocument/2006/relationships/audio" Target="../media/audio5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0.jpeg"/><Relationship Id="rId2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G:\&#1050;&#1045;&#1049;&#1057;%20&#1048;&#1043;&#1056;&#1067;%20&#1051;&#1050;&#1044;\&#1052;&#1072;&#1088;&#1080;&#1103;%20&#1041;&#1086;&#1088;&#1080;&#1089;&#1086;&#1074;&#1085;&#1072;%20&#1043;\&#1048;&#1075;&#1088;&#1072;1%20&#1052;.&#1041;\&#1048;&#1075;&#1088;&#1072;1\Voice046.wav" TargetMode="External"/><Relationship Id="rId13" Type="http://schemas.openxmlformats.org/officeDocument/2006/relationships/image" Target="../media/image7.jpeg"/><Relationship Id="rId18" Type="http://schemas.openxmlformats.org/officeDocument/2006/relationships/image" Target="../media/image14.png"/><Relationship Id="rId3" Type="http://schemas.openxmlformats.org/officeDocument/2006/relationships/audio" Target="../media/audio4.wav"/><Relationship Id="rId21" Type="http://schemas.openxmlformats.org/officeDocument/2006/relationships/image" Target="../media/image16.png"/><Relationship Id="rId7" Type="http://schemas.openxmlformats.org/officeDocument/2006/relationships/audio" Target="../media/audio8.wav"/><Relationship Id="rId12" Type="http://schemas.openxmlformats.org/officeDocument/2006/relationships/image" Target="../media/image6.gif"/><Relationship Id="rId17" Type="http://schemas.openxmlformats.org/officeDocument/2006/relationships/image" Target="../media/image9.png"/><Relationship Id="rId2" Type="http://schemas.openxmlformats.org/officeDocument/2006/relationships/audio" Target="../media/audio3.wav"/><Relationship Id="rId16" Type="http://schemas.openxmlformats.org/officeDocument/2006/relationships/image" Target="../media/image8.jpeg"/><Relationship Id="rId20" Type="http://schemas.openxmlformats.org/officeDocument/2006/relationships/image" Target="../media/image15.png"/><Relationship Id="rId1" Type="http://schemas.openxmlformats.org/officeDocument/2006/relationships/audio" Target="../media/audio2.wav"/><Relationship Id="rId6" Type="http://schemas.openxmlformats.org/officeDocument/2006/relationships/audio" Target="../media/audio7.wav"/><Relationship Id="rId11" Type="http://schemas.openxmlformats.org/officeDocument/2006/relationships/image" Target="../media/image12.png"/><Relationship Id="rId5" Type="http://schemas.openxmlformats.org/officeDocument/2006/relationships/audio" Target="../media/audio6.wav"/><Relationship Id="rId15" Type="http://schemas.openxmlformats.org/officeDocument/2006/relationships/image" Target="../media/image11.jpeg"/><Relationship Id="rId10" Type="http://schemas.openxmlformats.org/officeDocument/2006/relationships/image" Target="../media/image13.png"/><Relationship Id="rId19" Type="http://schemas.openxmlformats.org/officeDocument/2006/relationships/image" Target="../media/image5.png"/><Relationship Id="rId4" Type="http://schemas.openxmlformats.org/officeDocument/2006/relationships/audio" Target="../media/audio5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0.jpeg"/><Relationship Id="rId2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50;&#1045;&#1049;&#1057;%20&#1048;&#1043;&#1056;&#1067;%20&#1051;&#1050;&#1044;\&#1052;&#1072;&#1088;&#1080;&#1103;%20&#1041;&#1086;&#1088;&#1080;&#1089;&#1086;&#1074;&#1085;&#1072;%20&#1043;\&#1048;&#1075;&#1088;&#1072;1%20&#1052;.&#1041;\&#1048;&#1075;&#1088;&#1072;1\Voice047.wa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6.jpeg"/><Relationship Id="rId3" Type="http://schemas.openxmlformats.org/officeDocument/2006/relationships/audio" Target="../media/audio11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5.pn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audio" Target="file:///G:\&#1050;&#1045;&#1049;&#1057;%20&#1048;&#1043;&#1056;&#1067;%20&#1051;&#1050;&#1044;\&#1052;&#1072;&#1088;&#1080;&#1103;%20&#1041;&#1086;&#1088;&#1080;&#1089;&#1086;&#1074;&#1085;&#1072;%20&#1043;\&#1048;&#1075;&#1088;&#1072;1%20&#1052;.&#1041;\&#1048;&#1075;&#1088;&#1072;1\Voice048.wav" TargetMode="External"/><Relationship Id="rId11" Type="http://schemas.openxmlformats.org/officeDocument/2006/relationships/image" Target="../media/image24.png"/><Relationship Id="rId5" Type="http://schemas.openxmlformats.org/officeDocument/2006/relationships/audio" Target="../media/audio13.wav"/><Relationship Id="rId1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audio" Target="../media/audio12.wav"/><Relationship Id="rId9" Type="http://schemas.openxmlformats.org/officeDocument/2006/relationships/image" Target="../media/image2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61569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«Приметы осени»</a:t>
            </a:r>
            <a:r>
              <a:rPr lang="ru-RU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6-7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sz="8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развитие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увеличить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активный словарь  </a:t>
            </a:r>
          </a:p>
          <a:p>
            <a:pPr marL="0" indent="0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р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азвивать доказательную речь</a:t>
            </a:r>
          </a:p>
          <a:p>
            <a:pPr marL="0" indent="0">
              <a:buNone/>
            </a:pP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Дети нажимают на знак динамик, выбирают правильные ответы, проговаривают вслух.</a:t>
            </a:r>
          </a:p>
          <a:p>
            <a:pPr marL="0" indent="0">
              <a:buNone/>
            </a:pPr>
            <a:r>
              <a:rPr lang="ru-RU" sz="4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1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s48.detkin-club.ru/images/news/a7e4be3bf7e302a77260e091218d2edb_5614d44d6ba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270" y="285728"/>
            <a:ext cx="4554172" cy="60722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57818" y="928670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Составь свой рассказ об осени </a:t>
            </a:r>
            <a:endParaRPr lang="el-GR" sz="4000" dirty="0">
              <a:solidFill>
                <a:srgbClr val="C00000"/>
              </a:solidFill>
            </a:endParaRPr>
          </a:p>
        </p:txBody>
      </p:sp>
      <p:pic>
        <p:nvPicPr>
          <p:cNvPr id="5" name="Voice049.wav">
            <a:hlinkClick r:id="" action="ppaction://media"/>
          </p:cNvPr>
          <p:cNvPicPr>
            <a:picLocks noRot="1" noChangeAspect="1"/>
          </p:cNvPicPr>
          <p:nvPr>
            <a:wavAudioFile r:embed="rId1" name="Voice049.wav"/>
          </p:nvPr>
        </p:nvPicPr>
        <p:blipFill>
          <a:blip r:embed="rId4" cstate="print"/>
          <a:stretch>
            <a:fillRect/>
          </a:stretch>
        </p:blipFill>
        <p:spPr>
          <a:xfrm>
            <a:off x="5643570" y="2876544"/>
            <a:ext cx="785818" cy="78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071678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C00000"/>
                </a:solidFill>
              </a:rPr>
              <a:t>Молодец!!!!!</a:t>
            </a:r>
            <a:endParaRPr lang="el-GR" sz="9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ircl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Дорогой друг!</a:t>
            </a:r>
          </a:p>
          <a:p>
            <a:pPr algn="just"/>
            <a:r>
              <a:rPr lang="ru-RU" sz="4800" b="1" dirty="0" smtClean="0">
                <a:solidFill>
                  <a:srgbClr val="C00000"/>
                </a:solidFill>
              </a:rPr>
              <a:t>Внимательно слушай задания нажимая на знак, выбирай правильные ответы и проговаривай их в слух.</a:t>
            </a:r>
            <a:endParaRPr lang="el-GR" sz="4800" b="1" dirty="0">
              <a:solidFill>
                <a:srgbClr val="C00000"/>
              </a:solidFill>
            </a:endParaRPr>
          </a:p>
        </p:txBody>
      </p:sp>
      <p:pic>
        <p:nvPicPr>
          <p:cNvPr id="3" name="Voice05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58148" y="2071678"/>
            <a:ext cx="1019180" cy="1019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48.detkin-club.ru/images/news/a7e4be3bf7e302a77260e091218d2edb_5614d44d6ba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4179093" cy="55721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143504" y="857233"/>
            <a:ext cx="3571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Franklin Gothic Book"/>
              </a:rPr>
              <a:t>Прослушай и постарайся запомнить.</a:t>
            </a:r>
            <a:endParaRPr lang="el-GR" sz="2800" b="1" dirty="0">
              <a:solidFill>
                <a:srgbClr val="C00000"/>
              </a:solidFill>
              <a:latin typeface="Franklin Gothic Book"/>
            </a:endParaRPr>
          </a:p>
        </p:txBody>
      </p:sp>
      <p:pic>
        <p:nvPicPr>
          <p:cNvPr id="4" name="Voice05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15272" y="1285860"/>
            <a:ext cx="804866" cy="804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643050"/>
            <a:ext cx="664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А теперь давай поиграем вместе! </a:t>
            </a:r>
            <a:endParaRPr lang="el-GR" sz="6000" dirty="0">
              <a:solidFill>
                <a:srgbClr val="C00000"/>
              </a:solidFill>
            </a:endParaRPr>
          </a:p>
        </p:txBody>
      </p:sp>
      <p:pic>
        <p:nvPicPr>
          <p:cNvPr id="3" name="Voice043.wav">
            <a:hlinkClick r:id="" action="ppaction://media"/>
          </p:cNvPr>
          <p:cNvPicPr>
            <a:picLocks noRot="1" noChangeAspect="1"/>
          </p:cNvPicPr>
          <p:nvPr>
            <a:wavAudioFile r:embed="rId1" name="Voice043.wav"/>
          </p:nvPr>
        </p:nvPicPr>
        <p:blipFill>
          <a:blip r:embed="rId3" cstate="print"/>
          <a:stretch>
            <a:fillRect/>
          </a:stretch>
        </p:blipFill>
        <p:spPr>
          <a:xfrm>
            <a:off x="7286644" y="2214554"/>
            <a:ext cx="866780" cy="86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1428736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6446" y="3429000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68" y="3429000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3429000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1428736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1500174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9454" y="1500174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32" name="Picture 8" descr="http://i3.glitter-graphics.org/pub/2503/2503703wr9hesy1ix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1571612"/>
            <a:ext cx="1209675" cy="1123950"/>
          </a:xfrm>
          <a:prstGeom prst="rect">
            <a:avLst/>
          </a:prstGeom>
          <a:noFill/>
        </p:spPr>
      </p:pic>
      <p:pic>
        <p:nvPicPr>
          <p:cNvPr id="1038" name="Picture 14" descr="http://images.easyfreeclipart.com/862/puddle-vector-86293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357562"/>
            <a:ext cx="1428760" cy="1553778"/>
          </a:xfrm>
          <a:prstGeom prst="rect">
            <a:avLst/>
          </a:prstGeom>
          <a:noFill/>
        </p:spPr>
      </p:pic>
      <p:pic>
        <p:nvPicPr>
          <p:cNvPr id="1044" name="Picture 20" descr="http://samodosug.ru/wp-content/uploads/2018/03/preview-65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9" y="1495624"/>
            <a:ext cx="1357322" cy="1442639"/>
          </a:xfrm>
          <a:prstGeom prst="rect">
            <a:avLst/>
          </a:prstGeom>
          <a:noFill/>
        </p:spPr>
      </p:pic>
      <p:pic>
        <p:nvPicPr>
          <p:cNvPr id="3" name="Picture 2" descr="http://worldluxrealty.com/sites/default/files/inline/images/posadochnii_kalendar_2018_god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4413" y="3786190"/>
            <a:ext cx="1465969" cy="910856"/>
          </a:xfrm>
          <a:prstGeom prst="rect">
            <a:avLst/>
          </a:prstGeom>
          <a:noFill/>
        </p:spPr>
      </p:pic>
      <p:pic>
        <p:nvPicPr>
          <p:cNvPr id="10" name="Picture 4" descr="http://kaluga.bezformata.ru/content/image20950116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840214"/>
            <a:ext cx="1714512" cy="960126"/>
          </a:xfrm>
          <a:prstGeom prst="rect">
            <a:avLst/>
          </a:prstGeom>
          <a:noFill/>
        </p:spPr>
      </p:pic>
      <p:pic>
        <p:nvPicPr>
          <p:cNvPr id="11" name="Picture 8" descr="http://image.tupian114.com/20120329/04532729.jpg.238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143512"/>
            <a:ext cx="5357850" cy="171448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57158" y="5857892"/>
            <a:ext cx="2357454" cy="50006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8" name="Picture 4" descr="http://www.playcast.ru/uploads/2017/10/12/23641775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00298" y="1643050"/>
            <a:ext cx="1285884" cy="1020992"/>
          </a:xfrm>
          <a:prstGeom prst="rect">
            <a:avLst/>
          </a:prstGeom>
          <a:noFill/>
        </p:spPr>
      </p:pic>
      <p:pic>
        <p:nvPicPr>
          <p:cNvPr id="1026" name="Picture 2" descr="https://www.picpng.com/images/large/autumn-leaves-images-png-24202"/>
          <p:cNvPicPr>
            <a:picLocks noChangeAspect="1" noChangeArrowheads="1"/>
          </p:cNvPicPr>
          <p:nvPr/>
        </p:nvPicPr>
        <p:blipFill>
          <a:blip r:embed="rId17" cstate="print"/>
          <a:srcRect t="13954"/>
          <a:stretch>
            <a:fillRect/>
          </a:stretch>
        </p:blipFill>
        <p:spPr bwMode="auto">
          <a:xfrm>
            <a:off x="5857884" y="3571876"/>
            <a:ext cx="1214446" cy="1321520"/>
          </a:xfrm>
          <a:prstGeom prst="rect">
            <a:avLst/>
          </a:prstGeom>
          <a:noFill/>
        </p:spPr>
      </p:pic>
      <p:sp>
        <p:nvSpPr>
          <p:cNvPr id="19" name="Скругленный прямоугольник 18"/>
          <p:cNvSpPr/>
          <p:nvPr/>
        </p:nvSpPr>
        <p:spPr>
          <a:xfrm>
            <a:off x="428596" y="285728"/>
            <a:ext cx="8072494" cy="785818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Положи в корзину только  те предметы в названии которых один слог. Затем нажми на край корзины.</a:t>
            </a:r>
            <a:endParaRPr lang="el-GR" sz="2400" b="1" dirty="0"/>
          </a:p>
        </p:txBody>
      </p:sp>
      <p:pic>
        <p:nvPicPr>
          <p:cNvPr id="20" name="Voice030.wav">
            <a:hlinkClick r:id="" action="ppaction://media"/>
          </p:cNvPr>
          <p:cNvPicPr>
            <a:picLocks noRot="1" noChangeAspect="1"/>
          </p:cNvPicPr>
          <p:nvPr>
            <a:wavAudioFile r:embed="rId1" name="Voice030.wav"/>
          </p:nvPr>
        </p:nvPicPr>
        <p:blipFill>
          <a:blip r:embed="rId18" cstate="print"/>
          <a:stretch>
            <a:fillRect/>
          </a:stretch>
        </p:blipFill>
        <p:spPr>
          <a:xfrm>
            <a:off x="4019544" y="2000240"/>
            <a:ext cx="428628" cy="428628"/>
          </a:xfrm>
          <a:prstGeom prst="rect">
            <a:avLst/>
          </a:prstGeom>
        </p:spPr>
      </p:pic>
      <p:pic>
        <p:nvPicPr>
          <p:cNvPr id="21" name="Voice031.wav">
            <a:hlinkClick r:id="" action="ppaction://media"/>
          </p:cNvPr>
          <p:cNvPicPr>
            <a:picLocks noRot="1" noChangeAspect="1"/>
          </p:cNvPicPr>
          <p:nvPr>
            <a:wavAudioFile r:embed="rId2" name="Voice031.wav"/>
          </p:nvPr>
        </p:nvPicPr>
        <p:blipFill>
          <a:blip r:embed="rId19" cstate="print"/>
          <a:stretch>
            <a:fillRect/>
          </a:stretch>
        </p:blipFill>
        <p:spPr>
          <a:xfrm>
            <a:off x="7572396" y="4071942"/>
            <a:ext cx="447676" cy="447676"/>
          </a:xfrm>
          <a:prstGeom prst="rect">
            <a:avLst/>
          </a:prstGeom>
        </p:spPr>
      </p:pic>
      <p:pic>
        <p:nvPicPr>
          <p:cNvPr id="22" name="Voice032.wav">
            <a:hlinkClick r:id="" action="ppaction://media"/>
          </p:cNvPr>
          <p:cNvPicPr>
            <a:picLocks noRot="1" noChangeAspect="1"/>
          </p:cNvPicPr>
          <p:nvPr>
            <a:wavAudioFile r:embed="rId3" name="Voice032.wav"/>
          </p:nvPr>
        </p:nvPicPr>
        <p:blipFill>
          <a:blip r:embed="rId20" cstate="print"/>
          <a:stretch>
            <a:fillRect/>
          </a:stretch>
        </p:blipFill>
        <p:spPr>
          <a:xfrm>
            <a:off x="1857356" y="2000240"/>
            <a:ext cx="428628" cy="428628"/>
          </a:xfrm>
          <a:prstGeom prst="rect">
            <a:avLst/>
          </a:prstGeom>
        </p:spPr>
      </p:pic>
      <p:pic>
        <p:nvPicPr>
          <p:cNvPr id="23" name="Voice033.wav">
            <a:hlinkClick r:id="" action="ppaction://media"/>
          </p:cNvPr>
          <p:cNvPicPr>
            <a:picLocks noRot="1" noChangeAspect="1"/>
          </p:cNvPicPr>
          <p:nvPr>
            <a:wavAudioFile r:embed="rId4" name="Voice033.wav"/>
          </p:nvPr>
        </p:nvPicPr>
        <p:blipFill>
          <a:blip r:embed="rId21" cstate="print"/>
          <a:stretch>
            <a:fillRect/>
          </a:stretch>
        </p:blipFill>
        <p:spPr>
          <a:xfrm>
            <a:off x="5286380" y="4000504"/>
            <a:ext cx="376238" cy="376238"/>
          </a:xfrm>
          <a:prstGeom prst="rect">
            <a:avLst/>
          </a:prstGeom>
        </p:spPr>
      </p:pic>
      <p:pic>
        <p:nvPicPr>
          <p:cNvPr id="24" name="Voice034.wav">
            <a:hlinkClick r:id="" action="ppaction://media"/>
          </p:cNvPr>
          <p:cNvPicPr>
            <a:picLocks noRot="1" noChangeAspect="1"/>
          </p:cNvPicPr>
          <p:nvPr>
            <a:wavAudioFile r:embed="rId5" name="Voice034.wav"/>
          </p:nvPr>
        </p:nvPicPr>
        <p:blipFill>
          <a:blip r:embed="rId22" cstate="print"/>
          <a:stretch>
            <a:fillRect/>
          </a:stretch>
        </p:blipFill>
        <p:spPr>
          <a:xfrm>
            <a:off x="2857488" y="3867152"/>
            <a:ext cx="571504" cy="571504"/>
          </a:xfrm>
          <a:prstGeom prst="rect">
            <a:avLst/>
          </a:prstGeom>
        </p:spPr>
      </p:pic>
      <p:pic>
        <p:nvPicPr>
          <p:cNvPr id="25" name="Voice035.wav">
            <a:hlinkClick r:id="" action="ppaction://media"/>
          </p:cNvPr>
          <p:cNvPicPr>
            <a:picLocks noRot="1" noChangeAspect="1"/>
          </p:cNvPicPr>
          <p:nvPr>
            <a:wavAudioFile r:embed="rId6" name="Voice035.wav"/>
          </p:nvPr>
        </p:nvPicPr>
        <p:blipFill>
          <a:blip r:embed="rId19" cstate="print"/>
          <a:stretch>
            <a:fillRect/>
          </a:stretch>
        </p:blipFill>
        <p:spPr>
          <a:xfrm>
            <a:off x="8429652" y="2000240"/>
            <a:ext cx="428596" cy="428596"/>
          </a:xfrm>
          <a:prstGeom prst="rect">
            <a:avLst/>
          </a:prstGeom>
        </p:spPr>
      </p:pic>
      <p:pic>
        <p:nvPicPr>
          <p:cNvPr id="26" name="Voice036.wav">
            <a:hlinkClick r:id="" action="ppaction://media"/>
          </p:cNvPr>
          <p:cNvPicPr>
            <a:picLocks noRot="1" noChangeAspect="1"/>
          </p:cNvPicPr>
          <p:nvPr>
            <a:wavAudioFile r:embed="rId7" name="Voice036.wav"/>
          </p:nvPr>
        </p:nvPicPr>
        <p:blipFill>
          <a:blip r:embed="rId19" cstate="print"/>
          <a:stretch>
            <a:fillRect/>
          </a:stretch>
        </p:blipFill>
        <p:spPr>
          <a:xfrm>
            <a:off x="6215074" y="2000240"/>
            <a:ext cx="500066" cy="500066"/>
          </a:xfrm>
          <a:prstGeom prst="rect">
            <a:avLst/>
          </a:prstGeom>
        </p:spPr>
      </p:pic>
      <p:pic>
        <p:nvPicPr>
          <p:cNvPr id="27" name="Voice044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9" cstate="print"/>
          <a:stretch>
            <a:fillRect/>
          </a:stretch>
        </p:blipFill>
        <p:spPr>
          <a:xfrm>
            <a:off x="7786710" y="357166"/>
            <a:ext cx="590552" cy="59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27569 0.53542 " pathEditMode="relative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01579 0.23101 " pathEditMode="relative" ptsTypes="AA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1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24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86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36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0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0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33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026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1428736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6446" y="3429000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68" y="3429000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3429000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1428736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1500174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29454" y="1500174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https://www.picpng.com/images/large/autumn-leaves-images-png-24202"/>
          <p:cNvPicPr>
            <a:picLocks noChangeAspect="1" noChangeArrowheads="1"/>
          </p:cNvPicPr>
          <p:nvPr/>
        </p:nvPicPr>
        <p:blipFill>
          <a:blip r:embed="rId10" cstate="print"/>
          <a:srcRect t="13954"/>
          <a:stretch>
            <a:fillRect/>
          </a:stretch>
        </p:blipFill>
        <p:spPr bwMode="auto">
          <a:xfrm>
            <a:off x="5857884" y="3571876"/>
            <a:ext cx="1214446" cy="1321520"/>
          </a:xfrm>
          <a:prstGeom prst="rect">
            <a:avLst/>
          </a:prstGeom>
          <a:noFill/>
        </p:spPr>
      </p:pic>
      <p:pic>
        <p:nvPicPr>
          <p:cNvPr id="1028" name="Picture 4" descr="http://www.playcast.ru/uploads/2017/10/12/2364177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1643050"/>
            <a:ext cx="1285884" cy="1020992"/>
          </a:xfrm>
          <a:prstGeom prst="rect">
            <a:avLst/>
          </a:prstGeom>
          <a:noFill/>
        </p:spPr>
      </p:pic>
      <p:pic>
        <p:nvPicPr>
          <p:cNvPr id="1044" name="Picture 20" descr="http://samodosug.ru/wp-content/uploads/2018/03/preview-657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9" y="1495624"/>
            <a:ext cx="1357322" cy="1442639"/>
          </a:xfrm>
          <a:prstGeom prst="rect">
            <a:avLst/>
          </a:prstGeom>
          <a:noFill/>
        </p:spPr>
      </p:pic>
      <p:pic>
        <p:nvPicPr>
          <p:cNvPr id="3" name="Picture 2" descr="http://worldluxrealty.com/sites/default/files/inline/images/posadochnii_kalendar_2018_goda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14413" y="3786190"/>
            <a:ext cx="1465969" cy="910856"/>
          </a:xfrm>
          <a:prstGeom prst="rect">
            <a:avLst/>
          </a:prstGeom>
          <a:noFill/>
        </p:spPr>
      </p:pic>
      <p:pic>
        <p:nvPicPr>
          <p:cNvPr id="10" name="Picture 4" descr="http://kaluga.bezformata.ru/content/image20950116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1840214"/>
            <a:ext cx="1714512" cy="960126"/>
          </a:xfrm>
          <a:prstGeom prst="rect">
            <a:avLst/>
          </a:prstGeom>
          <a:noFill/>
        </p:spPr>
      </p:pic>
      <p:pic>
        <p:nvPicPr>
          <p:cNvPr id="11" name="Picture 8" descr="http://image.tupian114.com/20120329/04532729.jpg.238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143512"/>
            <a:ext cx="5357850" cy="171448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57158" y="5857892"/>
            <a:ext cx="2357454" cy="50006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Прямая соединительная линия 19"/>
          <p:cNvCxnSpPr>
            <a:stCxn id="18" idx="0"/>
            <a:endCxn id="18" idx="2"/>
          </p:cNvCxnSpPr>
          <p:nvPr/>
        </p:nvCxnSpPr>
        <p:spPr>
          <a:xfrm rot="16200000" flipH="1">
            <a:off x="1285852" y="6107925"/>
            <a:ext cx="50006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http://images.easyfreeclipart.com/862/puddle-vector-862935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357562"/>
            <a:ext cx="1428760" cy="1553778"/>
          </a:xfrm>
          <a:prstGeom prst="rect">
            <a:avLst/>
          </a:prstGeom>
          <a:noFill/>
        </p:spPr>
      </p:pic>
      <p:pic>
        <p:nvPicPr>
          <p:cNvPr id="21" name="Picture 8" descr="http://i3.glitter-graphics.org/pub/2503/2503703wr9hesy1ix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8596" y="1571612"/>
            <a:ext cx="1209675" cy="1123950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428596" y="285728"/>
            <a:ext cx="8001056" cy="785818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Положи в корзину только те предметы в названии которых два  слога. Затем нажми на край корзины.</a:t>
            </a:r>
            <a:endParaRPr lang="el-GR" sz="2400" b="1" dirty="0"/>
          </a:p>
        </p:txBody>
      </p:sp>
      <p:pic>
        <p:nvPicPr>
          <p:cNvPr id="23" name="Voice030.wav">
            <a:hlinkClick r:id="" action="ppaction://media"/>
          </p:cNvPr>
          <p:cNvPicPr>
            <a:picLocks noRot="1" noChangeAspect="1"/>
          </p:cNvPicPr>
          <p:nvPr>
            <a:wavAudioFile r:embed="rId1" name="Voice030.wav"/>
          </p:nvPr>
        </p:nvPicPr>
        <p:blipFill>
          <a:blip r:embed="rId18" cstate="print"/>
          <a:stretch>
            <a:fillRect/>
          </a:stretch>
        </p:blipFill>
        <p:spPr>
          <a:xfrm>
            <a:off x="4019544" y="2000240"/>
            <a:ext cx="428628" cy="428628"/>
          </a:xfrm>
          <a:prstGeom prst="rect">
            <a:avLst/>
          </a:prstGeom>
        </p:spPr>
      </p:pic>
      <p:pic>
        <p:nvPicPr>
          <p:cNvPr id="24" name="Voice031.wav">
            <a:hlinkClick r:id="" action="ppaction://media"/>
          </p:cNvPr>
          <p:cNvPicPr>
            <a:picLocks noRot="1" noChangeAspect="1"/>
          </p:cNvPicPr>
          <p:nvPr>
            <a:wavAudioFile r:embed="rId2" name="Voice031.wav"/>
          </p:nvPr>
        </p:nvPicPr>
        <p:blipFill>
          <a:blip r:embed="rId19" cstate="print"/>
          <a:stretch>
            <a:fillRect/>
          </a:stretch>
        </p:blipFill>
        <p:spPr>
          <a:xfrm>
            <a:off x="7572396" y="3929066"/>
            <a:ext cx="447676" cy="447676"/>
          </a:xfrm>
          <a:prstGeom prst="rect">
            <a:avLst/>
          </a:prstGeom>
        </p:spPr>
      </p:pic>
      <p:pic>
        <p:nvPicPr>
          <p:cNvPr id="25" name="Voice032.wav">
            <a:hlinkClick r:id="" action="ppaction://media"/>
          </p:cNvPr>
          <p:cNvPicPr>
            <a:picLocks noRot="1" noChangeAspect="1"/>
          </p:cNvPicPr>
          <p:nvPr>
            <a:wavAudioFile r:embed="rId3" name="Voice032.wav"/>
          </p:nvPr>
        </p:nvPicPr>
        <p:blipFill>
          <a:blip r:embed="rId20" cstate="print"/>
          <a:stretch>
            <a:fillRect/>
          </a:stretch>
        </p:blipFill>
        <p:spPr>
          <a:xfrm>
            <a:off x="1857356" y="2000240"/>
            <a:ext cx="428628" cy="428628"/>
          </a:xfrm>
          <a:prstGeom prst="rect">
            <a:avLst/>
          </a:prstGeom>
        </p:spPr>
      </p:pic>
      <p:pic>
        <p:nvPicPr>
          <p:cNvPr id="26" name="Voice033.wav">
            <a:hlinkClick r:id="" action="ppaction://media"/>
          </p:cNvPr>
          <p:cNvPicPr>
            <a:picLocks noRot="1" noChangeAspect="1"/>
          </p:cNvPicPr>
          <p:nvPr>
            <a:wavAudioFile r:embed="rId4" name="Voice033.wav"/>
          </p:nvPr>
        </p:nvPicPr>
        <p:blipFill>
          <a:blip r:embed="rId21" cstate="print"/>
          <a:stretch>
            <a:fillRect/>
          </a:stretch>
        </p:blipFill>
        <p:spPr>
          <a:xfrm>
            <a:off x="5286380" y="4000504"/>
            <a:ext cx="376238" cy="376238"/>
          </a:xfrm>
          <a:prstGeom prst="rect">
            <a:avLst/>
          </a:prstGeom>
        </p:spPr>
      </p:pic>
      <p:pic>
        <p:nvPicPr>
          <p:cNvPr id="27" name="Voice034.wav">
            <a:hlinkClick r:id="" action="ppaction://media"/>
          </p:cNvPr>
          <p:cNvPicPr>
            <a:picLocks noRot="1" noChangeAspect="1"/>
          </p:cNvPicPr>
          <p:nvPr>
            <a:wavAudioFile r:embed="rId5" name="Voice034.wav"/>
          </p:nvPr>
        </p:nvPicPr>
        <p:blipFill>
          <a:blip r:embed="rId22" cstate="print"/>
          <a:stretch>
            <a:fillRect/>
          </a:stretch>
        </p:blipFill>
        <p:spPr>
          <a:xfrm>
            <a:off x="2857488" y="3867152"/>
            <a:ext cx="571504" cy="571504"/>
          </a:xfrm>
          <a:prstGeom prst="rect">
            <a:avLst/>
          </a:prstGeom>
        </p:spPr>
      </p:pic>
      <p:pic>
        <p:nvPicPr>
          <p:cNvPr id="28" name="Voice035.wav">
            <a:hlinkClick r:id="" action="ppaction://media"/>
          </p:cNvPr>
          <p:cNvPicPr>
            <a:picLocks noRot="1" noChangeAspect="1"/>
          </p:cNvPicPr>
          <p:nvPr>
            <a:wavAudioFile r:embed="rId6" name="Voice035.wav"/>
          </p:nvPr>
        </p:nvPicPr>
        <p:blipFill>
          <a:blip r:embed="rId19" cstate="print"/>
          <a:stretch>
            <a:fillRect/>
          </a:stretch>
        </p:blipFill>
        <p:spPr>
          <a:xfrm>
            <a:off x="8429652" y="2000240"/>
            <a:ext cx="428596" cy="428596"/>
          </a:xfrm>
          <a:prstGeom prst="rect">
            <a:avLst/>
          </a:prstGeom>
        </p:spPr>
      </p:pic>
      <p:pic>
        <p:nvPicPr>
          <p:cNvPr id="29" name="Voice036.wav">
            <a:hlinkClick r:id="" action="ppaction://media"/>
          </p:cNvPr>
          <p:cNvPicPr>
            <a:picLocks noRot="1" noChangeAspect="1"/>
          </p:cNvPicPr>
          <p:nvPr>
            <a:wavAudioFile r:embed="rId7" name="Voice036.wav"/>
          </p:nvPr>
        </p:nvPicPr>
        <p:blipFill>
          <a:blip r:embed="rId19" cstate="print"/>
          <a:stretch>
            <a:fillRect/>
          </a:stretch>
        </p:blipFill>
        <p:spPr>
          <a:xfrm>
            <a:off x="6215074" y="2000240"/>
            <a:ext cx="500066" cy="500066"/>
          </a:xfrm>
          <a:prstGeom prst="rect">
            <a:avLst/>
          </a:prstGeom>
        </p:spPr>
      </p:pic>
      <p:pic>
        <p:nvPicPr>
          <p:cNvPr id="30" name="Voice045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9" cstate="print"/>
          <a:stretch>
            <a:fillRect/>
          </a:stretch>
        </p:blipFill>
        <p:spPr>
          <a:xfrm>
            <a:off x="7572396" y="37621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0.36233 0.57754 " pathEditMode="relative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46945E-18 L 0.15764 0.28356 " pathEditMode="relative" ptsTypes="AA">
                                      <p:cBhvr>
                                        <p:cTn id="1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1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24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8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36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0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02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33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95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1428736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86446" y="3429000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68" y="3429000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3429000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1428736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1500174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6578" y="1500174"/>
            <a:ext cx="1500198" cy="14287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https://www.picpng.com/images/large/autumn-leaves-images-png-24202"/>
          <p:cNvPicPr>
            <a:picLocks noChangeAspect="1" noChangeArrowheads="1"/>
          </p:cNvPicPr>
          <p:nvPr/>
        </p:nvPicPr>
        <p:blipFill>
          <a:blip r:embed="rId10" cstate="print"/>
          <a:srcRect t="13954"/>
          <a:stretch>
            <a:fillRect/>
          </a:stretch>
        </p:blipFill>
        <p:spPr bwMode="auto">
          <a:xfrm>
            <a:off x="5857884" y="3571876"/>
            <a:ext cx="1214446" cy="1321520"/>
          </a:xfrm>
          <a:prstGeom prst="rect">
            <a:avLst/>
          </a:prstGeom>
          <a:noFill/>
        </p:spPr>
      </p:pic>
      <p:pic>
        <p:nvPicPr>
          <p:cNvPr id="1028" name="Picture 4" descr="http://www.playcast.ru/uploads/2017/10/12/23641775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0298" y="1643050"/>
            <a:ext cx="1285884" cy="1020992"/>
          </a:xfrm>
          <a:prstGeom prst="rect">
            <a:avLst/>
          </a:prstGeom>
          <a:noFill/>
        </p:spPr>
      </p:pic>
      <p:pic>
        <p:nvPicPr>
          <p:cNvPr id="1032" name="Picture 8" descr="http://i3.glitter-graphics.org/pub/2503/2503703wr9hesy1ix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8596" y="1571612"/>
            <a:ext cx="1209675" cy="1123950"/>
          </a:xfrm>
          <a:prstGeom prst="rect">
            <a:avLst/>
          </a:prstGeom>
          <a:noFill/>
        </p:spPr>
      </p:pic>
      <p:pic>
        <p:nvPicPr>
          <p:cNvPr id="1038" name="Picture 14" descr="http://images.easyfreeclipart.com/862/puddle-vector-862935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3357562"/>
            <a:ext cx="1428760" cy="1553778"/>
          </a:xfrm>
          <a:prstGeom prst="rect">
            <a:avLst/>
          </a:prstGeom>
          <a:noFill/>
        </p:spPr>
      </p:pic>
      <p:pic>
        <p:nvPicPr>
          <p:cNvPr id="10" name="Picture 4" descr="http://kaluga.bezformata.ru/content/image20950116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2500"/>
          <a:stretch>
            <a:fillRect/>
          </a:stretch>
        </p:blipFill>
        <p:spPr bwMode="auto">
          <a:xfrm>
            <a:off x="6858016" y="1857364"/>
            <a:ext cx="1500198" cy="960126"/>
          </a:xfrm>
          <a:prstGeom prst="rect">
            <a:avLst/>
          </a:prstGeom>
          <a:noFill/>
        </p:spPr>
      </p:pic>
      <p:pic>
        <p:nvPicPr>
          <p:cNvPr id="11" name="Picture 8" descr="http://image.tupian114.com/20120329/04532729.jpg.238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143512"/>
            <a:ext cx="5357850" cy="1714488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57158" y="5857892"/>
            <a:ext cx="2357454" cy="500066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892943" y="6107925"/>
            <a:ext cx="500066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749405" y="6107925"/>
            <a:ext cx="500860" cy="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" name="Picture 20" descr="http://samodosug.ru/wp-content/uploads/2018/03/preview-657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9" y="1495624"/>
            <a:ext cx="1357322" cy="1442639"/>
          </a:xfrm>
          <a:prstGeom prst="rect">
            <a:avLst/>
          </a:prstGeom>
          <a:noFill/>
        </p:spPr>
      </p:pic>
      <p:pic>
        <p:nvPicPr>
          <p:cNvPr id="3" name="Picture 2" descr="http://worldluxrealty.com/sites/default/files/inline/images/posadochnii_kalendar_2018_goda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14413" y="3786190"/>
            <a:ext cx="1465969" cy="91085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28596" y="285728"/>
            <a:ext cx="8072494" cy="785818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/>
              <a:t>Положи в корзину только  те предметы в названии которых  три слога. Затем нажми на край корзины.</a:t>
            </a:r>
            <a:endParaRPr lang="el-GR" sz="2400" b="1" dirty="0"/>
          </a:p>
        </p:txBody>
      </p:sp>
      <p:pic>
        <p:nvPicPr>
          <p:cNvPr id="23" name="Voice030.wav">
            <a:hlinkClick r:id="" action="ppaction://media"/>
          </p:cNvPr>
          <p:cNvPicPr>
            <a:picLocks noRot="1" noChangeAspect="1"/>
          </p:cNvPicPr>
          <p:nvPr>
            <a:wavAudioFile r:embed="rId1" name="Voice030.wav"/>
          </p:nvPr>
        </p:nvPicPr>
        <p:blipFill>
          <a:blip r:embed="rId18" cstate="print"/>
          <a:stretch>
            <a:fillRect/>
          </a:stretch>
        </p:blipFill>
        <p:spPr>
          <a:xfrm>
            <a:off x="4019544" y="2000240"/>
            <a:ext cx="428628" cy="428628"/>
          </a:xfrm>
          <a:prstGeom prst="rect">
            <a:avLst/>
          </a:prstGeom>
        </p:spPr>
      </p:pic>
      <p:pic>
        <p:nvPicPr>
          <p:cNvPr id="24" name="Voice031.wav">
            <a:hlinkClick r:id="" action="ppaction://media"/>
          </p:cNvPr>
          <p:cNvPicPr>
            <a:picLocks noRot="1" noChangeAspect="1"/>
          </p:cNvPicPr>
          <p:nvPr>
            <a:wavAudioFile r:embed="rId2" name="Voice031.wav"/>
          </p:nvPr>
        </p:nvPicPr>
        <p:blipFill>
          <a:blip r:embed="rId19" cstate="print"/>
          <a:stretch>
            <a:fillRect/>
          </a:stretch>
        </p:blipFill>
        <p:spPr>
          <a:xfrm>
            <a:off x="7715272" y="4000504"/>
            <a:ext cx="447676" cy="447676"/>
          </a:xfrm>
          <a:prstGeom prst="rect">
            <a:avLst/>
          </a:prstGeom>
        </p:spPr>
      </p:pic>
      <p:pic>
        <p:nvPicPr>
          <p:cNvPr id="25" name="Voice032.wav">
            <a:hlinkClick r:id="" action="ppaction://media"/>
          </p:cNvPr>
          <p:cNvPicPr>
            <a:picLocks noRot="1" noChangeAspect="1"/>
          </p:cNvPicPr>
          <p:nvPr>
            <a:wavAudioFile r:embed="rId3" name="Voice032.wav"/>
          </p:nvPr>
        </p:nvPicPr>
        <p:blipFill>
          <a:blip r:embed="rId20" cstate="print"/>
          <a:stretch>
            <a:fillRect/>
          </a:stretch>
        </p:blipFill>
        <p:spPr>
          <a:xfrm>
            <a:off x="1857356" y="2000240"/>
            <a:ext cx="428628" cy="428628"/>
          </a:xfrm>
          <a:prstGeom prst="rect">
            <a:avLst/>
          </a:prstGeom>
        </p:spPr>
      </p:pic>
      <p:pic>
        <p:nvPicPr>
          <p:cNvPr id="26" name="Voice033.wav">
            <a:hlinkClick r:id="" action="ppaction://media"/>
          </p:cNvPr>
          <p:cNvPicPr>
            <a:picLocks noRot="1" noChangeAspect="1"/>
          </p:cNvPicPr>
          <p:nvPr>
            <a:wavAudioFile r:embed="rId4" name="Voice033.wav"/>
          </p:nvPr>
        </p:nvPicPr>
        <p:blipFill>
          <a:blip r:embed="rId21" cstate="print"/>
          <a:stretch>
            <a:fillRect/>
          </a:stretch>
        </p:blipFill>
        <p:spPr>
          <a:xfrm>
            <a:off x="5162552" y="4000504"/>
            <a:ext cx="500066" cy="500066"/>
          </a:xfrm>
          <a:prstGeom prst="rect">
            <a:avLst/>
          </a:prstGeom>
        </p:spPr>
      </p:pic>
      <p:pic>
        <p:nvPicPr>
          <p:cNvPr id="27" name="Voice034.wav">
            <a:hlinkClick r:id="" action="ppaction://media"/>
          </p:cNvPr>
          <p:cNvPicPr>
            <a:picLocks noRot="1" noChangeAspect="1"/>
          </p:cNvPicPr>
          <p:nvPr>
            <a:wavAudioFile r:embed="rId5" name="Voice034.wav"/>
          </p:nvPr>
        </p:nvPicPr>
        <p:blipFill>
          <a:blip r:embed="rId22" cstate="print"/>
          <a:stretch>
            <a:fillRect/>
          </a:stretch>
        </p:blipFill>
        <p:spPr>
          <a:xfrm>
            <a:off x="2857488" y="4000504"/>
            <a:ext cx="438152" cy="438152"/>
          </a:xfrm>
          <a:prstGeom prst="rect">
            <a:avLst/>
          </a:prstGeom>
        </p:spPr>
      </p:pic>
      <p:pic>
        <p:nvPicPr>
          <p:cNvPr id="29" name="Voice035.wav">
            <a:hlinkClick r:id="" action="ppaction://media"/>
          </p:cNvPr>
          <p:cNvPicPr>
            <a:picLocks noRot="1" noChangeAspect="1"/>
          </p:cNvPicPr>
          <p:nvPr>
            <a:wavAudioFile r:embed="rId6" name="Voice035.wav"/>
          </p:nvPr>
        </p:nvPicPr>
        <p:blipFill>
          <a:blip r:embed="rId19" cstate="print"/>
          <a:stretch>
            <a:fillRect/>
          </a:stretch>
        </p:blipFill>
        <p:spPr>
          <a:xfrm>
            <a:off x="8429652" y="2000240"/>
            <a:ext cx="428596" cy="428596"/>
          </a:xfrm>
          <a:prstGeom prst="rect">
            <a:avLst/>
          </a:prstGeom>
        </p:spPr>
      </p:pic>
      <p:pic>
        <p:nvPicPr>
          <p:cNvPr id="30" name="Voice036.wav">
            <a:hlinkClick r:id="" action="ppaction://media"/>
          </p:cNvPr>
          <p:cNvPicPr>
            <a:picLocks noRot="1" noChangeAspect="1"/>
          </p:cNvPicPr>
          <p:nvPr>
            <a:wavAudioFile r:embed="rId7" name="Voice036.wav"/>
          </p:nvPr>
        </p:nvPicPr>
        <p:blipFill>
          <a:blip r:embed="rId19" cstate="print"/>
          <a:stretch>
            <a:fillRect/>
          </a:stretch>
        </p:blipFill>
        <p:spPr>
          <a:xfrm>
            <a:off x="6215074" y="2071678"/>
            <a:ext cx="428628" cy="428628"/>
          </a:xfrm>
          <a:prstGeom prst="rect">
            <a:avLst/>
          </a:prstGeom>
        </p:spPr>
      </p:pic>
      <p:pic>
        <p:nvPicPr>
          <p:cNvPr id="31" name="Voice046.wav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19" cstate="print"/>
          <a:stretch>
            <a:fillRect/>
          </a:stretch>
        </p:blipFill>
        <p:spPr>
          <a:xfrm>
            <a:off x="7643834" y="428604"/>
            <a:ext cx="581028" cy="5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-4.44444E-6 L 0.07101 0.50394 " pathEditMode="relative" ptsTypes="AA">
                                      <p:cBhvr>
                                        <p:cTn id="71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2.59259E-6 L 0.24409 0.24166 " pathEditMode="relative" ptsTypes="AA"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10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24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86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9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36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502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402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1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33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886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ds48.detkin-club.ru/images/news/a7e4be3bf7e302a77260e091218d2edb_5614d44d6ba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5143500" cy="6858000"/>
          </a:xfrm>
          <a:prstGeom prst="rect">
            <a:avLst/>
          </a:prstGeom>
          <a:noFill/>
        </p:spPr>
      </p:pic>
      <p:pic>
        <p:nvPicPr>
          <p:cNvPr id="19466" name="Picture 10" descr="http://lepassetempsderose.l.e.pic.centerblog.net/647a103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000504"/>
            <a:ext cx="714348" cy="610294"/>
          </a:xfrm>
          <a:prstGeom prst="rect">
            <a:avLst/>
          </a:prstGeom>
          <a:noFill/>
        </p:spPr>
      </p:pic>
      <p:pic>
        <p:nvPicPr>
          <p:cNvPr id="19460" name="Picture 4" descr="http://galerey-room.ru/images_thumb/005511_13837749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1214422"/>
            <a:ext cx="1219200" cy="762000"/>
          </a:xfrm>
          <a:prstGeom prst="rect">
            <a:avLst/>
          </a:prstGeom>
          <a:noFill/>
        </p:spPr>
      </p:pic>
      <p:pic>
        <p:nvPicPr>
          <p:cNvPr id="19462" name="Picture 6" descr="http://school77.tgl.ru/sp/pic/Image/NOVOSTI/2018/pervotsve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6250" y="5643578"/>
            <a:ext cx="854378" cy="970884"/>
          </a:xfrm>
          <a:prstGeom prst="rect">
            <a:avLst/>
          </a:prstGeom>
          <a:noFill/>
        </p:spPr>
      </p:pic>
      <p:pic>
        <p:nvPicPr>
          <p:cNvPr id="19468" name="Picture 12" descr="https://img-fotki.yandex.ru/get/5904/valenta-mog.136/0_6dd92_b1253be3_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2143116"/>
            <a:ext cx="571504" cy="7143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29256" y="571480"/>
            <a:ext cx="3429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Посмотри внимательно на эту картину. Кое- где художник ошибся. Назови ошибки художника и исправь нажав на них. </a:t>
            </a:r>
            <a:endParaRPr lang="el-GR" sz="2800" dirty="0">
              <a:solidFill>
                <a:srgbClr val="C00000"/>
              </a:solidFill>
            </a:endParaRPr>
          </a:p>
        </p:txBody>
      </p:sp>
      <p:pic>
        <p:nvPicPr>
          <p:cNvPr id="8" name="Voice04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001024" y="3571876"/>
            <a:ext cx="85725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2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image.tupian114.com/20120329/04532729.jpg.2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914914"/>
            <a:ext cx="6072230" cy="1943086"/>
          </a:xfrm>
          <a:prstGeom prst="rect">
            <a:avLst/>
          </a:prstGeom>
          <a:noFill/>
        </p:spPr>
      </p:pic>
      <p:pic>
        <p:nvPicPr>
          <p:cNvPr id="20482" name="Picture 2" descr="https://img-fotki.yandex.ru/get/5013/72397637.1ac/0_67e23_4dc9eb39_S.jpg"/>
          <p:cNvPicPr>
            <a:picLocks noChangeAspect="1" noChangeArrowheads="1"/>
          </p:cNvPicPr>
          <p:nvPr/>
        </p:nvPicPr>
        <p:blipFill>
          <a:blip r:embed="rId9" cstate="print"/>
          <a:srcRect l="8000" t="12000" r="7999" b="12000"/>
          <a:stretch>
            <a:fillRect/>
          </a:stretch>
        </p:blipFill>
        <p:spPr bwMode="auto">
          <a:xfrm>
            <a:off x="6643702" y="1357298"/>
            <a:ext cx="1500198" cy="1357322"/>
          </a:xfrm>
          <a:prstGeom prst="rect">
            <a:avLst/>
          </a:prstGeom>
          <a:noFill/>
        </p:spPr>
      </p:pic>
      <p:pic>
        <p:nvPicPr>
          <p:cNvPr id="20484" name="Picture 4" descr="https://img-fotki.yandex.ru/get/9798/192316549.3aa/0_fcfd6_dafd1a1d_S"/>
          <p:cNvPicPr>
            <a:picLocks noChangeAspect="1" noChangeArrowheads="1"/>
          </p:cNvPicPr>
          <p:nvPr/>
        </p:nvPicPr>
        <p:blipFill>
          <a:blip r:embed="rId10" cstate="print"/>
          <a:srcRect l="21399" t="14685" r="9999" b="18181"/>
          <a:stretch>
            <a:fillRect/>
          </a:stretch>
        </p:blipFill>
        <p:spPr bwMode="auto">
          <a:xfrm>
            <a:off x="1285852" y="1285860"/>
            <a:ext cx="1946684" cy="1714512"/>
          </a:xfrm>
          <a:prstGeom prst="rect">
            <a:avLst/>
          </a:prstGeom>
          <a:noFill/>
        </p:spPr>
      </p:pic>
      <p:pic>
        <p:nvPicPr>
          <p:cNvPr id="20486" name="Picture 6" descr="https://img-fotki.yandex.ru/get/5811/112265771.818/0_c46b5_9bc6e59d_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3624256"/>
            <a:ext cx="1643074" cy="1226829"/>
          </a:xfrm>
          <a:prstGeom prst="rect">
            <a:avLst/>
          </a:prstGeom>
          <a:noFill/>
        </p:spPr>
      </p:pic>
      <p:pic>
        <p:nvPicPr>
          <p:cNvPr id="20488" name="Picture 8" descr="https://cdn-nus-1.pinme.ru/tumb/600/photo/35/fc34/35fc3411c77932023703e4cd31bab16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86116" y="2500306"/>
            <a:ext cx="2714612" cy="2035959"/>
          </a:xfrm>
          <a:prstGeom prst="rect">
            <a:avLst/>
          </a:prstGeom>
          <a:noFill/>
        </p:spPr>
      </p:pic>
      <p:pic>
        <p:nvPicPr>
          <p:cNvPr id="20490" name="Picture 10" descr="https://thumbs.dreamstime.com/t/%D0%B6%D0%B5%D0%BB%D1%82%D1%8B%D0%B9-%D1%86%D0%B2%D0%B5%D1%82-%D0%BB%D0%B8%D0%BF%D1%8B-%D0%BB%D0%B8%D1%81%D1%82%D1%8C%D0%B5%D0%B2-%D0%BE%D1%81%D0%B5%D0%BD%D0%B8-19094777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286124"/>
            <a:ext cx="2028825" cy="1524001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285720" y="0"/>
            <a:ext cx="7715304" cy="1214422"/>
          </a:xfrm>
          <a:prstGeom prst="round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Собери корзинку листьев  для будущих  поделок.  Называй листья которые собираешь. </a:t>
            </a:r>
          </a:p>
          <a:p>
            <a:pPr algn="ctr"/>
            <a:r>
              <a:rPr lang="ru-RU" sz="2400" b="1" dirty="0" smtClean="0"/>
              <a:t>Затем нажми на край корзины.</a:t>
            </a:r>
            <a:endParaRPr lang="el-GR" sz="2400" b="1" dirty="0"/>
          </a:p>
        </p:txBody>
      </p:sp>
      <p:pic>
        <p:nvPicPr>
          <p:cNvPr id="9" name="Voice038.wav">
            <a:hlinkClick r:id="" action="ppaction://media"/>
          </p:cNvPr>
          <p:cNvPicPr>
            <a:picLocks noRot="1" noChangeAspect="1"/>
          </p:cNvPicPr>
          <p:nvPr>
            <a:wavAudioFile r:embed="rId1" name="Voice038.wav"/>
          </p:nvPr>
        </p:nvPicPr>
        <p:blipFill>
          <a:blip r:embed="rId14" cstate="print"/>
          <a:stretch>
            <a:fillRect/>
          </a:stretch>
        </p:blipFill>
        <p:spPr>
          <a:xfrm>
            <a:off x="8358214" y="3714752"/>
            <a:ext cx="519114" cy="519114"/>
          </a:xfrm>
          <a:prstGeom prst="rect">
            <a:avLst/>
          </a:prstGeom>
        </p:spPr>
      </p:pic>
      <p:pic>
        <p:nvPicPr>
          <p:cNvPr id="10" name="Voice039.wav">
            <a:hlinkClick r:id="" action="ppaction://media"/>
          </p:cNvPr>
          <p:cNvPicPr>
            <a:picLocks noRot="1" noChangeAspect="1"/>
          </p:cNvPicPr>
          <p:nvPr>
            <a:wavAudioFile r:embed="rId2" name="Voice039.wav"/>
          </p:nvPr>
        </p:nvPicPr>
        <p:blipFill>
          <a:blip r:embed="rId14" cstate="print"/>
          <a:stretch>
            <a:fillRect/>
          </a:stretch>
        </p:blipFill>
        <p:spPr>
          <a:xfrm>
            <a:off x="5500694" y="2285992"/>
            <a:ext cx="571504" cy="571504"/>
          </a:xfrm>
          <a:prstGeom prst="rect">
            <a:avLst/>
          </a:prstGeom>
        </p:spPr>
      </p:pic>
      <p:pic>
        <p:nvPicPr>
          <p:cNvPr id="11" name="Voice040.wav">
            <a:hlinkClick r:id="" action="ppaction://media"/>
          </p:cNvPr>
          <p:cNvPicPr>
            <a:picLocks noRot="1" noChangeAspect="1"/>
          </p:cNvPicPr>
          <p:nvPr>
            <a:wavAudioFile r:embed="rId3" name="Voice040.wav"/>
          </p:nvPr>
        </p:nvPicPr>
        <p:blipFill>
          <a:blip r:embed="rId14" cstate="print"/>
          <a:stretch>
            <a:fillRect/>
          </a:stretch>
        </p:blipFill>
        <p:spPr>
          <a:xfrm>
            <a:off x="2357422" y="3786190"/>
            <a:ext cx="500066" cy="500066"/>
          </a:xfrm>
          <a:prstGeom prst="rect">
            <a:avLst/>
          </a:prstGeom>
        </p:spPr>
      </p:pic>
      <p:pic>
        <p:nvPicPr>
          <p:cNvPr id="12" name="Voice041.wav">
            <a:hlinkClick r:id="" action="ppaction://media"/>
          </p:cNvPr>
          <p:cNvPicPr>
            <a:picLocks noRot="1" noChangeAspect="1"/>
          </p:cNvPicPr>
          <p:nvPr>
            <a:wavAudioFile r:embed="rId4" name="Voice041.wav"/>
          </p:nvPr>
        </p:nvPicPr>
        <p:blipFill>
          <a:blip r:embed="rId14" cstate="print"/>
          <a:stretch>
            <a:fillRect/>
          </a:stretch>
        </p:blipFill>
        <p:spPr>
          <a:xfrm>
            <a:off x="3286116" y="1643050"/>
            <a:ext cx="519114" cy="519114"/>
          </a:xfrm>
          <a:prstGeom prst="rect">
            <a:avLst/>
          </a:prstGeom>
        </p:spPr>
      </p:pic>
      <p:pic>
        <p:nvPicPr>
          <p:cNvPr id="13" name="Voice042.wav">
            <a:hlinkClick r:id="" action="ppaction://media"/>
          </p:cNvPr>
          <p:cNvPicPr>
            <a:picLocks noRot="1" noChangeAspect="1"/>
          </p:cNvPicPr>
          <p:nvPr>
            <a:wavAudioFile r:embed="rId5" name="Voice042.wav"/>
          </p:nvPr>
        </p:nvPicPr>
        <p:blipFill>
          <a:blip r:embed="rId14" cstate="print"/>
          <a:stretch>
            <a:fillRect/>
          </a:stretch>
        </p:blipFill>
        <p:spPr>
          <a:xfrm>
            <a:off x="8234386" y="1571612"/>
            <a:ext cx="571504" cy="571504"/>
          </a:xfrm>
          <a:prstGeom prst="rect">
            <a:avLst/>
          </a:prstGeom>
        </p:spPr>
      </p:pic>
      <p:pic>
        <p:nvPicPr>
          <p:cNvPr id="14" name="Voice048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5" cstate="print"/>
          <a:stretch>
            <a:fillRect/>
          </a:stretch>
        </p:blipFill>
        <p:spPr>
          <a:xfrm>
            <a:off x="7000892" y="428604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2963E-6 L -0.21267 0.29399 " pathEditMode="relative" ptsTypes="AA">
                                      <p:cBhvr>
                                        <p:cTn id="6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6.2963E-6 C 0.02657 -0.04305 0.05313 -0.08587 0.06146 -0.10902 C 0.0698 -0.13217 0.05643 -0.13379 0.05 -0.13934 C 0.04358 -0.1449 0.03143 -0.14374 0.02275 -0.14235 C 0.01407 -0.14096 0.02344 -0.14837 -0.00225 -0.13032 C -0.02795 -0.11226 -0.11701 -0.06758 -0.13177 -0.03333 C -0.14652 0.00093 -0.11684 0.05209 -0.09079 0.07593 C -0.06475 0.09978 0.00573 0.11876 0.025 0.10927 C 0.04428 0.09978 0.03872 0.04052 0.025 0.01829 C 0.01129 -0.00393 -0.02343 -0.03008 -0.05677 -0.02407 C -0.0901 -0.01805 -0.15538 0.02339 -0.175 0.05464 C -0.19461 0.08589 -0.175 0.14561 -0.175 0.16367 " pathEditMode="relative" ptsTypes="aaaaaaaaaaaA">
                                      <p:cBhvr>
                                        <p:cTn id="11" dur="3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C 0.00573 0.06389 0.01146 0.12801 -0.00903 0.17593 C -0.02952 0.22384 -0.05347 0.25764 -0.12275 0.28796 C -0.19202 0.31829 -0.40608 0.32014 -0.425 0.35764 C -0.44393 0.39514 -0.27535 0.47477 -0.23629 0.51227 C -0.19722 0.54977 -0.1941 0.56574 -0.1908 0.58194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8.67362E-19 L 0.37795 0.24143 " pathEditMode="relative" ptsTypes="AA">
                                      <p:cBhvr>
                                        <p:cTn id="21" dur="2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3472E-18 C 0.09149 -0.00903 0.18298 -0.01782 0.23402 0.04537 C 0.28507 0.10856 0.35225 0.31667 0.30677 0.3787 C 0.26128 0.44074 -0.01736 0.39398 -0.03854 0.41829 C -0.05973 0.44259 0.14323 0.50671 0.17951 0.52431 " pathEditMode="relative" ptsTypes="aaaaA">
                                      <p:cBhvr>
                                        <p:cTn id="26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1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3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08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295</TotalTime>
  <Words>139</Words>
  <Application>Microsoft Office PowerPoint</Application>
  <PresentationFormat>Экран (4:3)</PresentationFormat>
  <Paragraphs>34</Paragraphs>
  <Slides>11</Slides>
  <Notes>0</Notes>
  <HiddenSlides>0</HiddenSlides>
  <MMClips>35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Тема Office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Приметы осени</dc:title>
  <dc:creator>Anna</dc:creator>
  <cp:lastModifiedBy>4</cp:lastModifiedBy>
  <cp:revision>14</cp:revision>
  <dcterms:created xsi:type="dcterms:W3CDTF">2018-09-24T02:47:16Z</dcterms:created>
  <dcterms:modified xsi:type="dcterms:W3CDTF">2019-02-19T10:53:24Z</dcterms:modified>
</cp:coreProperties>
</file>