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«Школа мяча» </a:t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детей 4-5 лет</a:t>
            </a:r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232848" cy="3577952"/>
          </a:xfrm>
        </p:spPr>
        <p:txBody>
          <a:bodyPr>
            <a:normAutofit/>
          </a:bodyPr>
          <a:lstStyle/>
          <a:p>
            <a:pPr algn="l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совершенствование навыков обращения детей с мячом</a:t>
            </a:r>
          </a:p>
          <a:p>
            <a:pPr algn="l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формировать простейшие действия с мячом: передача мяча другому,  отбивание мяча о пол, прокатывание мяча между предметами.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развивать координацию движений, ловкость, ориентировку в пространстве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глазомер.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 с родителем выбирает понравившийся мяч, нажимает на него и появляется задание для выполнения под контролем родителей.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Красный мяч – отбивание мяча двумя руками о пол;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Сине-оранжевый мяч – бросок мяча друг другу в паре двумя руками снизу;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Сине-желтый мяч – прокатывание мяча «змейкой» между предметами.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ENOVO\Desktop\Л.В\КАРТИНКИ\898a9fc0e947c464c176a2caf5dade34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28604"/>
            <a:ext cx="2844746" cy="2284512"/>
          </a:xfrm>
          <a:prstGeom prst="rect">
            <a:avLst/>
          </a:prstGeom>
          <a:noFill/>
        </p:spPr>
      </p:pic>
      <p:pic>
        <p:nvPicPr>
          <p:cNvPr id="2" name="Picture 2" descr="C:\Users\LENOVO\Desktop\Л.В\КАРТИНКИ\ad210d92ca327cf40e4d998baa5b9929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071810"/>
            <a:ext cx="3109246" cy="2852733"/>
          </a:xfrm>
          <a:prstGeom prst="rect">
            <a:avLst/>
          </a:prstGeom>
          <a:noFill/>
        </p:spPr>
      </p:pic>
      <p:pic>
        <p:nvPicPr>
          <p:cNvPr id="1027" name="Picture 3" descr="C:\Users\LENOVO\Desktop\Л.В\КАРТИНКИ\Без названия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2643182"/>
            <a:ext cx="3024042" cy="3241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Л.В\Схемы\1.34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46" y="214290"/>
            <a:ext cx="9094173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Л.В\Схемы\image-0-02-04-0c19fe2857e8c9497807cb265dd639fb48aaedc72a4aa6308f4f32c05dc41c06-V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2071670" y="53433"/>
            <a:ext cx="4929222" cy="7018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esktop\Л.В\Схемы\image-0-02-04-f39e2f7422f63f6ca5e7957e3f6bf36f070b68517f0602875c7ff09841dcacc6-V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00042"/>
            <a:ext cx="914400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Дидактическая игра «Школа мяча»  для детей 4-5 лет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 мяча</dc:title>
  <dc:creator>LENOVO</dc:creator>
  <cp:lastModifiedBy>HP</cp:lastModifiedBy>
  <cp:revision>6</cp:revision>
  <dcterms:created xsi:type="dcterms:W3CDTF">2018-09-25T06:10:00Z</dcterms:created>
  <dcterms:modified xsi:type="dcterms:W3CDTF">2019-02-18T08:22:47Z</dcterms:modified>
</cp:coreProperties>
</file>