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0" r:id="rId3"/>
    <p:sldId id="275" r:id="rId4"/>
    <p:sldId id="261" r:id="rId5"/>
    <p:sldId id="277" r:id="rId6"/>
    <p:sldId id="263" r:id="rId7"/>
    <p:sldId id="264" r:id="rId8"/>
    <p:sldId id="278" r:id="rId9"/>
    <p:sldId id="271" r:id="rId10"/>
    <p:sldId id="276" r:id="rId11"/>
    <p:sldId id="265" r:id="rId12"/>
    <p:sldId id="269" r:id="rId13"/>
    <p:sldId id="274" r:id="rId14"/>
    <p:sldId id="272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40" autoAdjust="0"/>
  </p:normalViewPr>
  <p:slideViewPr>
    <p:cSldViewPr>
      <p:cViewPr varScale="1">
        <p:scale>
          <a:sx n="83" d="100"/>
          <a:sy n="83" d="100"/>
        </p:scale>
        <p:origin x="-15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65AA5-37BC-4D89-B41D-70257F95B98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65AA5-37BC-4D89-B41D-70257F95B98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65AA5-37BC-4D89-B41D-70257F95B98A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66E3D-A010-49FD-B955-99B443A33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vev.ru/uploads/images/00/34/71/2012/12/10/sochi2014pictograms1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440" y="2030078"/>
            <a:ext cx="2209552" cy="1993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 descr="BOSCO Sport - Спортивная Красота! ВКонтакте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205" y="4621684"/>
            <a:ext cx="3101330" cy="22363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992932" y="256522"/>
            <a:ext cx="705678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 НА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КНОПКУ НАЖИМАЙ,ВИДЫ СПОРТА ОТГАДАЙ!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http://im2-tub-ru.yandex.net/i?id=d66bd7f2081bbfff0033c24f8b4158ed-00-144&amp;n=33&amp;h=2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2161540" cy="1995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bashny.net/uploads/images/00/00/45/2013/11/13/7d39e95a6c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432" y="213479"/>
            <a:ext cx="2353568" cy="1849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dv-reclama.ru/download/2011/kartinki_vidy_sporta_olimpiyskie_piktogrammy_olimpiada_sochi_2014_1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9" y="2183810"/>
            <a:ext cx="1769616" cy="1481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encrypted-tbn1.gstatic.com/images?q=tbn:ANd9GcSMAtRymX9N6t1gDwdKcl2x4KctPHqrzPzAuH2GpLiWBm80x9Hl7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9" y="3672842"/>
            <a:ext cx="1689291" cy="1592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88545931_smiley_with_thumbs_up.gif"/>
          <p:cNvPicPr>
            <a:picLocks noChangeAspect="1"/>
          </p:cNvPicPr>
          <p:nvPr/>
        </p:nvPicPr>
        <p:blipFill>
          <a:blip r:embed="rId8"/>
          <a:srcRect b="9290"/>
          <a:stretch>
            <a:fillRect/>
          </a:stretch>
        </p:blipFill>
        <p:spPr>
          <a:xfrm>
            <a:off x="0" y="5357802"/>
            <a:ext cx="2719385" cy="15001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79836" y="3776963"/>
            <a:ext cx="5184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Задачи:</a:t>
            </a:r>
          </a:p>
          <a:p>
            <a:r>
              <a:rPr lang="ru-RU" dirty="0"/>
              <a:t>Закреплять знания  о видах спорта,  учить отгадывать игру по картинке</a:t>
            </a:r>
          </a:p>
          <a:p>
            <a:r>
              <a:rPr lang="ru-RU" dirty="0"/>
              <a:t>Приобщить детей к здоровому образу жизни </a:t>
            </a:r>
          </a:p>
          <a:p>
            <a:r>
              <a:rPr lang="ru-RU" dirty="0"/>
              <a:t>Продолжить обогащать представления о спортсменах и спортивных достижениях нашей страны.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19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498003" y="2132856"/>
            <a:ext cx="7308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мушкетеры</a:t>
            </a:r>
            <a:endParaRPr lang="ru-RU" sz="5400" dirty="0"/>
          </a:p>
        </p:txBody>
      </p:sp>
      <p:sp>
        <p:nvSpPr>
          <p:cNvPr id="9" name="TextBox 8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4602323" y="3501008"/>
            <a:ext cx="3528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борьба</a:t>
            </a:r>
            <a:endParaRPr lang="ru-RU" sz="5400" dirty="0"/>
          </a:p>
          <a:p>
            <a:endParaRPr lang="ru-RU" sz="5400" dirty="0"/>
          </a:p>
        </p:txBody>
      </p:sp>
      <p:sp>
        <p:nvSpPr>
          <p:cNvPr id="10" name="TextBox 9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4714876" y="5000636"/>
            <a:ext cx="1996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шпаги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3645024"/>
            <a:ext cx="3789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фехтование</a:t>
            </a:r>
            <a:endParaRPr lang="ru-RU" sz="5400" dirty="0"/>
          </a:p>
        </p:txBody>
      </p:sp>
      <p:pic>
        <p:nvPicPr>
          <p:cNvPr id="12" name="Рисунок 11" descr="88545931_smiley_with_thumbs_up.gif"/>
          <p:cNvPicPr>
            <a:picLocks noChangeAspect="1"/>
          </p:cNvPicPr>
          <p:nvPr/>
        </p:nvPicPr>
        <p:blipFill>
          <a:blip r:embed="rId3"/>
          <a:srcRect b="9290"/>
          <a:stretch>
            <a:fillRect/>
          </a:stretch>
        </p:blipFill>
        <p:spPr>
          <a:xfrm>
            <a:off x="3071802" y="428604"/>
            <a:ext cx="2719385" cy="1500198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500034" y="5857892"/>
            <a:ext cx="1071570" cy="3375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http://im0-tub-ru.yandex.net/i?id=15e2920dc8b75579c09a3571468abb26-72-144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285728"/>
            <a:ext cx="2399986" cy="15001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3522327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498003" y="2132856"/>
            <a:ext cx="7308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г</a:t>
            </a:r>
            <a:r>
              <a:rPr lang="ru-RU" sz="5400" dirty="0" smtClean="0"/>
              <a:t>орные лыжи</a:t>
            </a:r>
            <a:endParaRPr lang="ru-RU" sz="5400" dirty="0"/>
          </a:p>
        </p:txBody>
      </p:sp>
      <p:sp>
        <p:nvSpPr>
          <p:cNvPr id="9" name="TextBox 8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4602323" y="3501008"/>
            <a:ext cx="3528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трамплин</a:t>
            </a:r>
            <a:endParaRPr lang="ru-RU" sz="5400" dirty="0"/>
          </a:p>
          <a:p>
            <a:endParaRPr lang="ru-RU" sz="5400" dirty="0"/>
          </a:p>
        </p:txBody>
      </p:sp>
      <p:sp>
        <p:nvSpPr>
          <p:cNvPr id="10" name="TextBox 9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4714876" y="5000636"/>
            <a:ext cx="2990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сноуборд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3645024"/>
            <a:ext cx="4110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п</a:t>
            </a:r>
            <a:r>
              <a:rPr lang="ru-RU" sz="5400" dirty="0" smtClean="0"/>
              <a:t>арашютный спорт</a:t>
            </a:r>
            <a:endParaRPr lang="ru-RU" sz="5400" dirty="0"/>
          </a:p>
        </p:txBody>
      </p:sp>
      <p:pic>
        <p:nvPicPr>
          <p:cNvPr id="12" name="Рисунок 11" descr="88545931_smiley_with_thumbs_up.gif"/>
          <p:cNvPicPr>
            <a:picLocks noChangeAspect="1"/>
          </p:cNvPicPr>
          <p:nvPr/>
        </p:nvPicPr>
        <p:blipFill>
          <a:blip r:embed="rId3"/>
          <a:srcRect b="9290"/>
          <a:stretch>
            <a:fillRect/>
          </a:stretch>
        </p:blipFill>
        <p:spPr>
          <a:xfrm>
            <a:off x="3071802" y="428604"/>
            <a:ext cx="2719385" cy="1500198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500034" y="5857892"/>
            <a:ext cx="1071570" cy="3375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s://encrypted-tbn0.gstatic.com/images?q=tbn:ANd9GcSkJqxmss49XeAzK3mqEeMNLkWCN3M-CGSJvyj6peGF1OYdDaTf7w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8604"/>
            <a:ext cx="2540000" cy="1828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67901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498003" y="2132856"/>
            <a:ext cx="7308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к</a:t>
            </a:r>
            <a:r>
              <a:rPr lang="ru-RU" sz="5400" dirty="0" smtClean="0"/>
              <a:t>атание на пони</a:t>
            </a:r>
            <a:endParaRPr lang="ru-RU" sz="5400" dirty="0"/>
          </a:p>
        </p:txBody>
      </p:sp>
      <p:sp>
        <p:nvSpPr>
          <p:cNvPr id="9" name="TextBox 8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4602323" y="3501008"/>
            <a:ext cx="3528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прыжки</a:t>
            </a:r>
            <a:endParaRPr lang="ru-RU" sz="5400" dirty="0"/>
          </a:p>
          <a:p>
            <a:endParaRPr lang="ru-RU" sz="5400" dirty="0"/>
          </a:p>
        </p:txBody>
      </p:sp>
      <p:sp>
        <p:nvSpPr>
          <p:cNvPr id="10" name="TextBox 9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4714876" y="5000636"/>
            <a:ext cx="2821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лошадки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3645024"/>
            <a:ext cx="4110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конный спорт</a:t>
            </a:r>
            <a:endParaRPr lang="ru-RU" sz="5400" dirty="0"/>
          </a:p>
        </p:txBody>
      </p:sp>
      <p:pic>
        <p:nvPicPr>
          <p:cNvPr id="12" name="Рисунок 11" descr="88545931_smiley_with_thumbs_up.gif"/>
          <p:cNvPicPr>
            <a:picLocks noChangeAspect="1"/>
          </p:cNvPicPr>
          <p:nvPr/>
        </p:nvPicPr>
        <p:blipFill>
          <a:blip r:embed="rId3"/>
          <a:srcRect b="9290"/>
          <a:stretch>
            <a:fillRect/>
          </a:stretch>
        </p:blipFill>
        <p:spPr>
          <a:xfrm>
            <a:off x="1866633" y="461681"/>
            <a:ext cx="2719385" cy="1500198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500034" y="5857892"/>
            <a:ext cx="1071570" cy="3375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http://im3-tub-ru.yandex.net/i?id=63a8d3396cb4268bc03c4511ed15cf10-108-144&amp;n=33&amp;h=2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7936"/>
            <a:ext cx="3028315" cy="1995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23345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3428992" y="2928934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400" dirty="0"/>
          </a:p>
        </p:txBody>
      </p:sp>
      <p:sp>
        <p:nvSpPr>
          <p:cNvPr id="9" name="TextBox 8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1643042" y="4214818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400" dirty="0"/>
          </a:p>
        </p:txBody>
      </p:sp>
      <p:sp>
        <p:nvSpPr>
          <p:cNvPr id="10" name="TextBox 9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285720" y="2071678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72132" y="5000636"/>
            <a:ext cx="35472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гимнастика</a:t>
            </a:r>
            <a:endParaRPr lang="ru-RU" sz="5400" dirty="0"/>
          </a:p>
          <a:p>
            <a:endParaRPr lang="ru-RU" sz="5400" dirty="0"/>
          </a:p>
        </p:txBody>
      </p:sp>
      <p:pic>
        <p:nvPicPr>
          <p:cNvPr id="12" name="Рисунок 11" descr="88545931_smiley_with_thumbs_up.gif"/>
          <p:cNvPicPr>
            <a:picLocks noChangeAspect="1"/>
          </p:cNvPicPr>
          <p:nvPr/>
        </p:nvPicPr>
        <p:blipFill>
          <a:blip r:embed="rId3"/>
          <a:srcRect b="9290"/>
          <a:stretch>
            <a:fillRect/>
          </a:stretch>
        </p:blipFill>
        <p:spPr>
          <a:xfrm>
            <a:off x="3071802" y="428604"/>
            <a:ext cx="2719385" cy="1500198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500034" y="5857892"/>
            <a:ext cx="1071570" cy="3375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210356" y="2204864"/>
            <a:ext cx="5580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акробатика</a:t>
            </a:r>
            <a:endParaRPr lang="ru-RU" sz="5400" dirty="0"/>
          </a:p>
        </p:txBody>
      </p:sp>
      <p:sp>
        <p:nvSpPr>
          <p:cNvPr id="17" name="TextBox 16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2555776" y="3501008"/>
            <a:ext cx="1991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танцы</a:t>
            </a:r>
            <a:endParaRPr lang="ru-RU" sz="5400" dirty="0"/>
          </a:p>
        </p:txBody>
      </p:sp>
      <p:pic>
        <p:nvPicPr>
          <p:cNvPr id="14" name="Рисунок 13" descr="http://im3-tub-ru.yandex.net/i?id=164c521b032ed70014166b7ff8e10812-22-144&amp;n=33&amp;h=2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07" y="264612"/>
            <a:ext cx="3038475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384546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3428992" y="2928934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400" dirty="0"/>
          </a:p>
        </p:txBody>
      </p:sp>
      <p:sp>
        <p:nvSpPr>
          <p:cNvPr id="9" name="TextBox 8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1643042" y="4214818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400" dirty="0"/>
          </a:p>
        </p:txBody>
      </p:sp>
      <p:sp>
        <p:nvSpPr>
          <p:cNvPr id="10" name="TextBox 9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285720" y="2071678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13723" y="5000636"/>
            <a:ext cx="6829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л</a:t>
            </a:r>
            <a:r>
              <a:rPr lang="ru-RU" sz="5400" dirty="0" smtClean="0"/>
              <a:t>егкая атлетика</a:t>
            </a:r>
            <a:endParaRPr lang="ru-RU" sz="5400" dirty="0"/>
          </a:p>
          <a:p>
            <a:endParaRPr lang="ru-RU" sz="5400" dirty="0"/>
          </a:p>
        </p:txBody>
      </p:sp>
      <p:pic>
        <p:nvPicPr>
          <p:cNvPr id="12" name="Рисунок 11" descr="88545931_smiley_with_thumbs_up.gif"/>
          <p:cNvPicPr>
            <a:picLocks noChangeAspect="1"/>
          </p:cNvPicPr>
          <p:nvPr/>
        </p:nvPicPr>
        <p:blipFill>
          <a:blip r:embed="rId3"/>
          <a:srcRect b="9290"/>
          <a:stretch>
            <a:fillRect/>
          </a:stretch>
        </p:blipFill>
        <p:spPr>
          <a:xfrm>
            <a:off x="3071802" y="428604"/>
            <a:ext cx="2719385" cy="1500198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500034" y="5857892"/>
            <a:ext cx="1071570" cy="3375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210356" y="2204864"/>
            <a:ext cx="5580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акробатика</a:t>
            </a:r>
            <a:endParaRPr lang="ru-RU" sz="5400" dirty="0"/>
          </a:p>
        </p:txBody>
      </p:sp>
      <p:sp>
        <p:nvSpPr>
          <p:cNvPr id="17" name="TextBox 16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2555776" y="3501008"/>
            <a:ext cx="1991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танцы</a:t>
            </a:r>
            <a:endParaRPr lang="ru-RU" sz="5400" dirty="0"/>
          </a:p>
        </p:txBody>
      </p:sp>
      <p:pic>
        <p:nvPicPr>
          <p:cNvPr id="15" name="Рисунок 14" descr="http://im3-tub-ru.yandex.net/i?id=86871dbfd9eeee641e1cb5e1df6be4ba-22-144&amp;n=33&amp;h=2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8604"/>
            <a:ext cx="2672080" cy="199517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8404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500034" y="2428868"/>
            <a:ext cx="2579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гандбол</a:t>
            </a:r>
            <a:endParaRPr lang="ru-RU" sz="5400" dirty="0"/>
          </a:p>
        </p:txBody>
      </p:sp>
      <p:sp>
        <p:nvSpPr>
          <p:cNvPr id="10" name="TextBox 9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5572132" y="5000636"/>
            <a:ext cx="3015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волейбол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2786050" y="3714752"/>
            <a:ext cx="3174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баскетбол</a:t>
            </a:r>
            <a:endParaRPr lang="ru-RU" sz="5400" dirty="0"/>
          </a:p>
        </p:txBody>
      </p:sp>
      <p:pic>
        <p:nvPicPr>
          <p:cNvPr id="12" name="Рисунок 11" descr="88545931_smiley_with_thumbs_up.gif"/>
          <p:cNvPicPr>
            <a:picLocks noChangeAspect="1"/>
          </p:cNvPicPr>
          <p:nvPr/>
        </p:nvPicPr>
        <p:blipFill>
          <a:blip r:embed="rId3"/>
          <a:srcRect b="9290"/>
          <a:stretch>
            <a:fillRect/>
          </a:stretch>
        </p:blipFill>
        <p:spPr>
          <a:xfrm>
            <a:off x="3071802" y="428604"/>
            <a:ext cx="2719385" cy="1500198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500034" y="5857892"/>
            <a:ext cx="1071570" cy="3375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ХХХ Летние Олимпийские Игры. Баскетбол. Мужчины. Группа А. 2-й тур. Тунис - США. НТВ+ (2012) SATRip скачать торрент - Torrent.C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46" y="509566"/>
            <a:ext cx="2898774" cy="183038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25993284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500034" y="2428868"/>
            <a:ext cx="36375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фехтование</a:t>
            </a:r>
            <a:endParaRPr lang="ru-RU" sz="5400" dirty="0"/>
          </a:p>
          <a:p>
            <a:endParaRPr lang="ru-RU" sz="5400" dirty="0"/>
          </a:p>
        </p:txBody>
      </p:sp>
      <p:sp>
        <p:nvSpPr>
          <p:cNvPr id="9" name="TextBox 8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5786446" y="2857496"/>
            <a:ext cx="282135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стрельба</a:t>
            </a:r>
            <a:endParaRPr lang="ru-RU" sz="5400" dirty="0"/>
          </a:p>
          <a:p>
            <a:endParaRPr lang="ru-RU" sz="5400" dirty="0"/>
          </a:p>
        </p:txBody>
      </p:sp>
      <p:sp>
        <p:nvSpPr>
          <p:cNvPr id="10" name="TextBox 9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4429124" y="4643446"/>
            <a:ext cx="1821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дартс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2786050" y="3714752"/>
            <a:ext cx="25893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биатлон</a:t>
            </a:r>
            <a:endParaRPr lang="ru-RU" sz="5400" dirty="0"/>
          </a:p>
          <a:p>
            <a:endParaRPr lang="ru-RU" sz="5400" dirty="0"/>
          </a:p>
        </p:txBody>
      </p:sp>
      <p:pic>
        <p:nvPicPr>
          <p:cNvPr id="12" name="Рисунок 11" descr="88545931_smiley_with_thumbs_up.gif"/>
          <p:cNvPicPr>
            <a:picLocks noChangeAspect="1"/>
          </p:cNvPicPr>
          <p:nvPr/>
        </p:nvPicPr>
        <p:blipFill>
          <a:blip r:embed="rId3"/>
          <a:srcRect b="9290"/>
          <a:stretch>
            <a:fillRect/>
          </a:stretch>
        </p:blipFill>
        <p:spPr>
          <a:xfrm>
            <a:off x="3071802" y="428604"/>
            <a:ext cx="2719385" cy="1500198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500034" y="5857892"/>
            <a:ext cx="1071570" cy="3375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https://encrypted-tbn3.gstatic.com/images?q=tbn:ANd9GcTCOqKDd27u0CQNtmN4O028S1DO2FSjSaruUdV8YJ4h5HibZ2xOn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14290"/>
            <a:ext cx="2816228" cy="1930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500034" y="2428868"/>
            <a:ext cx="39299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армрестлинг</a:t>
            </a:r>
            <a:endParaRPr lang="ru-RU" sz="5400" dirty="0"/>
          </a:p>
          <a:p>
            <a:endParaRPr lang="ru-RU" sz="5400" dirty="0"/>
          </a:p>
        </p:txBody>
      </p:sp>
      <p:sp>
        <p:nvSpPr>
          <p:cNvPr id="9" name="TextBox 8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5786446" y="2857496"/>
            <a:ext cx="20944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каратэ</a:t>
            </a:r>
            <a:endParaRPr lang="ru-RU" sz="5400" dirty="0"/>
          </a:p>
          <a:p>
            <a:endParaRPr lang="ru-RU" sz="5400" dirty="0"/>
          </a:p>
        </p:txBody>
      </p:sp>
      <p:sp>
        <p:nvSpPr>
          <p:cNvPr id="10" name="TextBox 9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4429124" y="4643446"/>
            <a:ext cx="19089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драка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2786050" y="3714752"/>
            <a:ext cx="23086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борьба</a:t>
            </a:r>
            <a:endParaRPr lang="ru-RU" sz="5400" dirty="0"/>
          </a:p>
          <a:p>
            <a:endParaRPr lang="ru-RU" sz="5400" dirty="0"/>
          </a:p>
        </p:txBody>
      </p:sp>
      <p:pic>
        <p:nvPicPr>
          <p:cNvPr id="12" name="Рисунок 11" descr="88545931_smiley_with_thumbs_up.gif"/>
          <p:cNvPicPr>
            <a:picLocks noChangeAspect="1"/>
          </p:cNvPicPr>
          <p:nvPr/>
        </p:nvPicPr>
        <p:blipFill>
          <a:blip r:embed="rId3"/>
          <a:srcRect b="9290"/>
          <a:stretch>
            <a:fillRect/>
          </a:stretch>
        </p:blipFill>
        <p:spPr>
          <a:xfrm>
            <a:off x="3071802" y="428604"/>
            <a:ext cx="2719385" cy="1500198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500034" y="5857892"/>
            <a:ext cx="1071570" cy="3375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://im0-tub-ru.yandex.net/i?id=5fa662d6094b81b8b1f368a078dc08dd-41-144&amp;n=33&amp;h=2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708" y="427361"/>
            <a:ext cx="3004185" cy="19951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3599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500034" y="2428868"/>
            <a:ext cx="1847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5400" dirty="0"/>
          </a:p>
          <a:p>
            <a:endParaRPr lang="ru-RU" sz="5400" dirty="0"/>
          </a:p>
        </p:txBody>
      </p:sp>
      <p:sp>
        <p:nvSpPr>
          <p:cNvPr id="9" name="TextBox 8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5786446" y="2857496"/>
            <a:ext cx="3015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волейбол</a:t>
            </a:r>
          </a:p>
        </p:txBody>
      </p:sp>
      <p:sp>
        <p:nvSpPr>
          <p:cNvPr id="10" name="TextBox 9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4429124" y="4643446"/>
            <a:ext cx="2579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гандбол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2786050" y="3714752"/>
            <a:ext cx="22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футбол</a:t>
            </a:r>
            <a:endParaRPr lang="ru-RU" sz="5400" dirty="0"/>
          </a:p>
        </p:txBody>
      </p:sp>
      <p:pic>
        <p:nvPicPr>
          <p:cNvPr id="12" name="Рисунок 11" descr="88545931_smiley_with_thumbs_up.gif"/>
          <p:cNvPicPr>
            <a:picLocks noChangeAspect="1"/>
          </p:cNvPicPr>
          <p:nvPr/>
        </p:nvPicPr>
        <p:blipFill>
          <a:blip r:embed="rId3"/>
          <a:srcRect b="9290"/>
          <a:stretch>
            <a:fillRect/>
          </a:stretch>
        </p:blipFill>
        <p:spPr>
          <a:xfrm>
            <a:off x="3071802" y="428604"/>
            <a:ext cx="2719385" cy="1500198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500034" y="5857892"/>
            <a:ext cx="1071570" cy="3375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Летние виды спорта KM.RU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38960"/>
            <a:ext cx="2500330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928662" y="2083367"/>
            <a:ext cx="3015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волейбол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3416525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2209694" y="2928934"/>
            <a:ext cx="76636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/>
          </a:p>
          <a:p>
            <a:endParaRPr lang="ru-RU" sz="5400" dirty="0"/>
          </a:p>
        </p:txBody>
      </p:sp>
      <p:sp>
        <p:nvSpPr>
          <p:cNvPr id="9" name="TextBox 8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714348" y="4214818"/>
            <a:ext cx="39179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в</a:t>
            </a:r>
            <a:r>
              <a:rPr lang="ru-RU" sz="5400" dirty="0" smtClean="0"/>
              <a:t>одное поло</a:t>
            </a:r>
            <a:endParaRPr lang="ru-RU" sz="5400" dirty="0"/>
          </a:p>
          <a:p>
            <a:endParaRPr lang="ru-RU" sz="5400" dirty="0"/>
          </a:p>
        </p:txBody>
      </p:sp>
      <p:sp>
        <p:nvSpPr>
          <p:cNvPr id="10" name="TextBox 9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3632710" y="2513435"/>
            <a:ext cx="41764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/>
          </a:p>
          <a:p>
            <a:r>
              <a:rPr lang="ru-RU" sz="5400" dirty="0" smtClean="0"/>
              <a:t>ныряние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928662" y="2000240"/>
            <a:ext cx="29835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плавание</a:t>
            </a:r>
            <a:endParaRPr lang="ru-RU" sz="5400" dirty="0"/>
          </a:p>
          <a:p>
            <a:endParaRPr lang="ru-RU" sz="5400" dirty="0"/>
          </a:p>
        </p:txBody>
      </p:sp>
      <p:pic>
        <p:nvPicPr>
          <p:cNvPr id="12" name="Рисунок 11" descr="88545931_smiley_with_thumbs_up.gif"/>
          <p:cNvPicPr>
            <a:picLocks noChangeAspect="1"/>
          </p:cNvPicPr>
          <p:nvPr/>
        </p:nvPicPr>
        <p:blipFill>
          <a:blip r:embed="rId3"/>
          <a:srcRect b="9290"/>
          <a:stretch>
            <a:fillRect/>
          </a:stretch>
        </p:blipFill>
        <p:spPr>
          <a:xfrm>
            <a:off x="3071802" y="428604"/>
            <a:ext cx="2719385" cy="1500198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500034" y="5857892"/>
            <a:ext cx="1071570" cy="3375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http://im2-tub-ru.yandex.net/i?id=d2d5b7e27994b011bac31b74d370e101-50-144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9" y="428604"/>
            <a:ext cx="3396853" cy="1845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870316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2209694" y="2928934"/>
            <a:ext cx="76636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/>
          </a:p>
          <a:p>
            <a:endParaRPr lang="ru-RU" sz="5400" dirty="0"/>
          </a:p>
        </p:txBody>
      </p:sp>
      <p:sp>
        <p:nvSpPr>
          <p:cNvPr id="9" name="TextBox 8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714348" y="4214818"/>
            <a:ext cx="29906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сноуборд</a:t>
            </a:r>
            <a:endParaRPr lang="ru-RU" sz="5400" dirty="0"/>
          </a:p>
          <a:p>
            <a:endParaRPr lang="ru-RU" sz="5400" dirty="0"/>
          </a:p>
        </p:txBody>
      </p:sp>
      <p:sp>
        <p:nvSpPr>
          <p:cNvPr id="10" name="TextBox 9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3632710" y="2513435"/>
            <a:ext cx="41764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/>
          </a:p>
          <a:p>
            <a:r>
              <a:rPr lang="ru-RU" sz="5400" dirty="0" smtClean="0"/>
              <a:t>биатлон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928662" y="2000240"/>
            <a:ext cx="4491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лыжный спорт</a:t>
            </a:r>
            <a:endParaRPr lang="ru-RU" sz="5400" dirty="0"/>
          </a:p>
          <a:p>
            <a:endParaRPr lang="ru-RU" sz="5400" dirty="0"/>
          </a:p>
        </p:txBody>
      </p:sp>
      <p:pic>
        <p:nvPicPr>
          <p:cNvPr id="12" name="Рисунок 11" descr="88545931_smiley_with_thumbs_up.gif"/>
          <p:cNvPicPr>
            <a:picLocks noChangeAspect="1"/>
          </p:cNvPicPr>
          <p:nvPr/>
        </p:nvPicPr>
        <p:blipFill>
          <a:blip r:embed="rId3"/>
          <a:srcRect b="9290"/>
          <a:stretch>
            <a:fillRect/>
          </a:stretch>
        </p:blipFill>
        <p:spPr>
          <a:xfrm>
            <a:off x="3071802" y="428604"/>
            <a:ext cx="2719385" cy="1500198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500034" y="5857892"/>
            <a:ext cx="1071570" cy="3375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://im2-tub-ru.yandex.net/i?id=80cbb30bf8f47d978a8f65ad4408ebdb-08-144&amp;n=33&amp;h=2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226" y="181118"/>
            <a:ext cx="3004185" cy="19951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913287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2209694" y="2928934"/>
            <a:ext cx="76636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п</a:t>
            </a:r>
            <a:r>
              <a:rPr lang="ru-RU" sz="5400" dirty="0" smtClean="0"/>
              <a:t>рыжки </a:t>
            </a:r>
            <a:r>
              <a:rPr lang="ru-RU" sz="5400" dirty="0"/>
              <a:t>с трамплина</a:t>
            </a:r>
          </a:p>
          <a:p>
            <a:endParaRPr lang="ru-RU" sz="5400" dirty="0"/>
          </a:p>
        </p:txBody>
      </p:sp>
      <p:sp>
        <p:nvSpPr>
          <p:cNvPr id="9" name="TextBox 8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714348" y="4214818"/>
            <a:ext cx="29794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/>
              <a:t>лонгборд</a:t>
            </a:r>
            <a:endParaRPr lang="ru-RU" sz="5400" dirty="0"/>
          </a:p>
          <a:p>
            <a:endParaRPr lang="ru-RU" sz="5400" dirty="0"/>
          </a:p>
        </p:txBody>
      </p:sp>
      <p:sp>
        <p:nvSpPr>
          <p:cNvPr id="10" name="TextBox 9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5148064" y="4365104"/>
            <a:ext cx="41764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г</a:t>
            </a:r>
            <a:r>
              <a:rPr lang="ru-RU" sz="5400" dirty="0" smtClean="0"/>
              <a:t>орные лыжи</a:t>
            </a:r>
            <a:endParaRPr lang="ru-RU" sz="5400" dirty="0"/>
          </a:p>
          <a:p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928662" y="2000240"/>
            <a:ext cx="2990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сноуборд</a:t>
            </a:r>
            <a:endParaRPr lang="ru-RU" sz="5400" dirty="0"/>
          </a:p>
        </p:txBody>
      </p:sp>
      <p:pic>
        <p:nvPicPr>
          <p:cNvPr id="12" name="Рисунок 11" descr="88545931_smiley_with_thumbs_up.gif"/>
          <p:cNvPicPr>
            <a:picLocks noChangeAspect="1"/>
          </p:cNvPicPr>
          <p:nvPr/>
        </p:nvPicPr>
        <p:blipFill>
          <a:blip r:embed="rId3"/>
          <a:srcRect b="9290"/>
          <a:stretch>
            <a:fillRect/>
          </a:stretch>
        </p:blipFill>
        <p:spPr>
          <a:xfrm>
            <a:off x="3071802" y="428604"/>
            <a:ext cx="2719385" cy="1500198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500034" y="5857892"/>
            <a:ext cx="1071570" cy="3375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http://im2-tub-ru.yandex.net/i?id=8f0bcf89d4e4affb5fa8f246c6e643ee-79-144&amp;n=33&amp;h=2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26" y="428604"/>
            <a:ext cx="2766695" cy="1995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774731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498003" y="2132856"/>
            <a:ext cx="7308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катание на велосипеде</a:t>
            </a:r>
          </a:p>
        </p:txBody>
      </p:sp>
      <p:sp>
        <p:nvSpPr>
          <p:cNvPr id="9" name="TextBox 8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4602323" y="3501008"/>
            <a:ext cx="3528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мотоспорт</a:t>
            </a:r>
            <a:endParaRPr lang="ru-RU" sz="5400" dirty="0"/>
          </a:p>
          <a:p>
            <a:endParaRPr lang="ru-RU" sz="5400" dirty="0"/>
          </a:p>
        </p:txBody>
      </p:sp>
      <p:sp>
        <p:nvSpPr>
          <p:cNvPr id="10" name="TextBox 9">
            <a:hlinkClick r:id="" action="ppaction://noaction">
              <a:snd r:embed="rId2" name="pause.wav"/>
            </a:hlinkClick>
          </p:cNvPr>
          <p:cNvSpPr txBox="1"/>
          <p:nvPr/>
        </p:nvSpPr>
        <p:spPr>
          <a:xfrm>
            <a:off x="4714876" y="5000636"/>
            <a:ext cx="1511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ВМХ</a:t>
            </a:r>
            <a:endParaRPr lang="ru-RU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3645024"/>
            <a:ext cx="3789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велоспорт</a:t>
            </a:r>
            <a:endParaRPr lang="ru-RU" sz="5400" dirty="0"/>
          </a:p>
        </p:txBody>
      </p:sp>
      <p:pic>
        <p:nvPicPr>
          <p:cNvPr id="12" name="Рисунок 11" descr="88545931_smiley_with_thumbs_up.gif"/>
          <p:cNvPicPr>
            <a:picLocks noChangeAspect="1"/>
          </p:cNvPicPr>
          <p:nvPr/>
        </p:nvPicPr>
        <p:blipFill>
          <a:blip r:embed="rId3"/>
          <a:srcRect b="9290"/>
          <a:stretch>
            <a:fillRect/>
          </a:stretch>
        </p:blipFill>
        <p:spPr>
          <a:xfrm>
            <a:off x="3071802" y="428604"/>
            <a:ext cx="2719385" cy="1500198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500034" y="5857892"/>
            <a:ext cx="1071570" cy="33758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s://encrypted-tbn2.gstatic.com/images?q=tbn:ANd9GcQ3B6Ez7_WyzDJtIiMqjxEfL_06StTgQyAt76iiFHL469ELJ9e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214290"/>
            <a:ext cx="2082800" cy="213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732664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98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</dc:creator>
  <cp:lastModifiedBy>Зам по ВМР</cp:lastModifiedBy>
  <cp:revision>23</cp:revision>
  <dcterms:created xsi:type="dcterms:W3CDTF">2013-11-09T15:17:59Z</dcterms:created>
  <dcterms:modified xsi:type="dcterms:W3CDTF">2019-02-19T08:53:22Z</dcterms:modified>
</cp:coreProperties>
</file>