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Дидактическая игра «Отгадай вид спорта»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детей 6-7 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624736" cy="232866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/>
              <a:t> 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 детей с видами спорта; спортивным инвентарем; формировать интерес у детей к физической культуре и спорту.</a:t>
            </a:r>
          </a:p>
          <a:p>
            <a:pPr algn="l"/>
            <a:r>
              <a:rPr lang="ru-RU" sz="1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Знакомить детей с разными видами спорта;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 Способствовать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накоплению знаний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области физической культуры и спорта;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 Обогатить и систематизировать знания детей о видах спорта;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Формировать потребность в здоровом образе жизни.</a:t>
            </a:r>
          </a:p>
          <a:p>
            <a:pPr algn="l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игры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На слайде последовательно появляются   картинки, по которым ребенок узнает спортсмена и называет вид спорта, которым он занимается.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17)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4286256"/>
            <a:ext cx="2895600" cy="2133600"/>
          </a:xfrm>
          <a:prstGeom prst="rect">
            <a:avLst/>
          </a:prstGeom>
        </p:spPr>
      </p:pic>
      <p:pic>
        <p:nvPicPr>
          <p:cNvPr id="3" name="Рисунок 2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4429132"/>
            <a:ext cx="2971800" cy="2143125"/>
          </a:xfrm>
          <a:prstGeom prst="rect">
            <a:avLst/>
          </a:prstGeom>
        </p:spPr>
      </p:pic>
      <p:pic>
        <p:nvPicPr>
          <p:cNvPr id="4" name="Рисунок 3" descr="images (1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0570"/>
            <a:ext cx="2181225" cy="2095500"/>
          </a:xfrm>
          <a:prstGeom prst="rect">
            <a:avLst/>
          </a:prstGeom>
        </p:spPr>
      </p:pic>
      <p:pic>
        <p:nvPicPr>
          <p:cNvPr id="1027" name="Picture 3" descr="C:\Users\LENOVO\Desktop\Л.В\КАРТИНКИ\Sannyy-sport.jpg"/>
          <p:cNvPicPr>
            <a:picLocks noChangeAspect="1" noChangeArrowheads="1"/>
          </p:cNvPicPr>
          <p:nvPr/>
        </p:nvPicPr>
        <p:blipFill>
          <a:blip r:embed="rId5" cstate="print"/>
          <a:srcRect r="3125" b="9375"/>
          <a:stretch>
            <a:fillRect/>
          </a:stretch>
        </p:blipFill>
        <p:spPr bwMode="auto">
          <a:xfrm>
            <a:off x="2285984" y="500042"/>
            <a:ext cx="5143536" cy="3207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Л.В\КАРТИНКИ\898a9fc0e947c464c176a2caf5dade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643446"/>
            <a:ext cx="2479428" cy="1991139"/>
          </a:xfrm>
          <a:prstGeom prst="rect">
            <a:avLst/>
          </a:prstGeom>
          <a:noFill/>
        </p:spPr>
      </p:pic>
      <p:pic>
        <p:nvPicPr>
          <p:cNvPr id="2051" name="Picture 3" descr="C:\Users\LENOVO\Desktop\Л.В\КАРТИНКИ\58cb7416afde33ba0b79b208fb3ec8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214818"/>
            <a:ext cx="2881306" cy="2215004"/>
          </a:xfrm>
          <a:prstGeom prst="rect">
            <a:avLst/>
          </a:prstGeom>
          <a:noFill/>
        </p:spPr>
      </p:pic>
      <p:pic>
        <p:nvPicPr>
          <p:cNvPr id="2052" name="Picture 4" descr="C:\Users\LENOVO\Desktop\Л.В\КАРТИНКИ\ea52094b961e343bd7638ee6e327e1f8.jp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6000760" y="4000504"/>
            <a:ext cx="2762246" cy="2762246"/>
          </a:xfrm>
          <a:prstGeom prst="rect">
            <a:avLst/>
          </a:prstGeom>
          <a:noFill/>
        </p:spPr>
      </p:pic>
      <p:pic>
        <p:nvPicPr>
          <p:cNvPr id="2053" name="Picture 5" descr="C:\Users\LENOVO\Desktop\Л.В\КАРТИНКИ\rhythmic-gymnastics-clipart-girl-2 (1).jpg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 r="9656"/>
          <a:stretch>
            <a:fillRect/>
          </a:stretch>
        </p:blipFill>
        <p:spPr bwMode="auto">
          <a:xfrm>
            <a:off x="3000364" y="0"/>
            <a:ext cx="3000396" cy="4004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Л.В\КАРТИНКИ\00_00005906_big_0d2e209f128f4ccca4dd3efb75042407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256"/>
            <a:ext cx="2214578" cy="2214578"/>
          </a:xfrm>
          <a:prstGeom prst="rect">
            <a:avLst/>
          </a:prstGeom>
          <a:noFill/>
        </p:spPr>
      </p:pic>
      <p:pic>
        <p:nvPicPr>
          <p:cNvPr id="3075" name="Picture 3" descr="C:\Users\LENOVO\Desktop\Л.В\КАРТИНКИ\Sidebike-велоспорт-обувь-мужчины-женщины-регулируемая-дорожный-велосипед-обувь-удобны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214818"/>
            <a:ext cx="2357454" cy="2357454"/>
          </a:xfrm>
          <a:prstGeom prst="rect">
            <a:avLst/>
          </a:prstGeom>
          <a:noFill/>
        </p:spPr>
      </p:pic>
      <p:pic>
        <p:nvPicPr>
          <p:cNvPr id="3076" name="Picture 4" descr="C:\Users\LENOVO\Desktop\Л.В\КАРТИНКИ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929066"/>
            <a:ext cx="3405178" cy="2557289"/>
          </a:xfrm>
          <a:prstGeom prst="rect">
            <a:avLst/>
          </a:prstGeom>
          <a:noFill/>
        </p:spPr>
      </p:pic>
      <p:pic>
        <p:nvPicPr>
          <p:cNvPr id="3077" name="Picture 5" descr="C:\Users\LENOVO\Desktop\Л.В\КАРТИНКИ\592e4e62150c07fb744665551c5bba3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14290"/>
            <a:ext cx="2319338" cy="3931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Дидактическая игра «Отгадай вид спорта»  для детей 6-7 лет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 вид спорта</dc:title>
  <dc:creator>LENOVO</dc:creator>
  <cp:lastModifiedBy>HP</cp:lastModifiedBy>
  <cp:revision>10</cp:revision>
  <dcterms:created xsi:type="dcterms:W3CDTF">2018-09-25T04:35:23Z</dcterms:created>
  <dcterms:modified xsi:type="dcterms:W3CDTF">2019-02-19T04:39:58Z</dcterms:modified>
</cp:coreProperties>
</file>