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Дидактическая игра «Отгадай вид спорта»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детей 5-6 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/>
              <a:t> 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детей с видами спорта; спортивным инвентарем, соответствующему виду спорта. </a:t>
            </a:r>
          </a:p>
          <a:p>
            <a:pPr algn="l"/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знакомить детей с разными видами спорта;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обогатить и систематизировать знания детей о видах спорта;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формировать потребность в здоровом образе жизни.</a:t>
            </a:r>
          </a:p>
          <a:p>
            <a:pPr algn="l">
              <a:lnSpc>
                <a:spcPct val="120000"/>
              </a:lnSpc>
            </a:pPr>
            <a:endParaRPr lang="ru-RU" sz="1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игры: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слайде последовательно появляются   картинки, по которым ребенок узнает спортсмена и называет вид спорта, которым он занимается</a:t>
            </a:r>
            <a:r>
              <a:rPr lang="ru-RU" sz="1400" dirty="0"/>
              <a:t>.</a:t>
            </a:r>
          </a:p>
          <a:p>
            <a:r>
              <a:rPr lang="ru-RU" sz="1400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Л.В\КАРТИНКИ\4cf738f13e742f39d25a920480369a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749" y="4286256"/>
            <a:ext cx="2882645" cy="2346473"/>
          </a:xfrm>
          <a:prstGeom prst="rect">
            <a:avLst/>
          </a:prstGeom>
          <a:noFill/>
        </p:spPr>
      </p:pic>
      <p:pic>
        <p:nvPicPr>
          <p:cNvPr id="1028" name="Picture 4" descr="C:\Users\LENOVO\Desktop\Л.В\КАРТИНКИ\4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367842"/>
            <a:ext cx="3143272" cy="1990739"/>
          </a:xfrm>
          <a:prstGeom prst="rect">
            <a:avLst/>
          </a:prstGeom>
          <a:noFill/>
        </p:spPr>
      </p:pic>
      <p:pic>
        <p:nvPicPr>
          <p:cNvPr id="1029" name="Picture 5" descr="C:\Users\LENOVO\Desktop\Л.В\КАРТИНКИ\0029-028-Ochki-dlja-plavanij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143380"/>
            <a:ext cx="2559194" cy="2214578"/>
          </a:xfrm>
          <a:prstGeom prst="rect">
            <a:avLst/>
          </a:prstGeom>
          <a:noFill/>
        </p:spPr>
      </p:pic>
      <p:pic>
        <p:nvPicPr>
          <p:cNvPr id="1030" name="Picture 6" descr="C:\Users\LENOVO\Desktop\Л.В\КАРТИНКИ\1312201500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285728"/>
            <a:ext cx="3797656" cy="3082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Л.В\КАРТИНКИ\wrz2590_starternet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857628"/>
            <a:ext cx="2647950" cy="2647950"/>
          </a:xfrm>
          <a:prstGeom prst="rect">
            <a:avLst/>
          </a:prstGeom>
          <a:noFill/>
        </p:spPr>
      </p:pic>
      <p:pic>
        <p:nvPicPr>
          <p:cNvPr id="2051" name="Picture 3" descr="C:\Users\LENOVO\Desktop\Л.В\КАРТИНКИ\yonex-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794739"/>
            <a:ext cx="3152777" cy="3063261"/>
          </a:xfrm>
          <a:prstGeom prst="rect">
            <a:avLst/>
          </a:prstGeom>
          <a:noFill/>
        </p:spPr>
      </p:pic>
      <p:pic>
        <p:nvPicPr>
          <p:cNvPr id="2052" name="Picture 4" descr="C:\Users\LENOVO\Desktop\Л.В\КАРТИНКИ\TennisBall.bmpec117fc6-d115-491a-a694-5feb20736322Original.jpg"/>
          <p:cNvPicPr>
            <a:picLocks noChangeAspect="1" noChangeArrowheads="1"/>
          </p:cNvPicPr>
          <p:nvPr/>
        </p:nvPicPr>
        <p:blipFill>
          <a:blip r:embed="rId4" cstate="print"/>
          <a:srcRect l="26316" r="26316" b="11125"/>
          <a:stretch>
            <a:fillRect/>
          </a:stretch>
        </p:blipFill>
        <p:spPr bwMode="auto">
          <a:xfrm>
            <a:off x="6643702" y="4286256"/>
            <a:ext cx="1857388" cy="1960576"/>
          </a:xfrm>
          <a:prstGeom prst="rect">
            <a:avLst/>
          </a:prstGeom>
          <a:noFill/>
        </p:spPr>
      </p:pic>
      <p:pic>
        <p:nvPicPr>
          <p:cNvPr id="2053" name="Picture 5" descr="C:\Users\LENOVO\Desktop\Л.В\КАРТИНКИ\boy-girl-playing-tennis-children-illustration-vector-59498777.jpg"/>
          <p:cNvPicPr>
            <a:picLocks noChangeAspect="1" noChangeArrowheads="1"/>
          </p:cNvPicPr>
          <p:nvPr/>
        </p:nvPicPr>
        <p:blipFill>
          <a:blip r:embed="rId5" cstate="print"/>
          <a:srcRect t="13686" r="1218" b="16169"/>
          <a:stretch>
            <a:fillRect/>
          </a:stretch>
        </p:blipFill>
        <p:spPr bwMode="auto">
          <a:xfrm>
            <a:off x="2143108" y="83320"/>
            <a:ext cx="4786346" cy="3634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Л.В\КАРТИНКИ\T1rMq4Fm4fXXXXXXXX_!!0-item_pic.jpg_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70"/>
            <a:ext cx="2928906" cy="2928906"/>
          </a:xfrm>
          <a:prstGeom prst="rect">
            <a:avLst/>
          </a:prstGeom>
          <a:noFill/>
        </p:spPr>
      </p:pic>
      <p:pic>
        <p:nvPicPr>
          <p:cNvPr id="3075" name="Picture 3" descr="C:\Users\LENOVO\Desktop\Л.В\КАРТИНКИ\konkobeghec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945552"/>
            <a:ext cx="3143272" cy="2176111"/>
          </a:xfrm>
          <a:prstGeom prst="rect">
            <a:avLst/>
          </a:prstGeom>
          <a:noFill/>
        </p:spPr>
      </p:pic>
      <p:pic>
        <p:nvPicPr>
          <p:cNvPr id="3076" name="Picture 4" descr="C:\Users\LENOVO\Desktop\Л.В\КАРТИНКИ\children-child-kids-outdoor-sports-glasses-goggles-basketball-tennis-volleyball-eyewear-glasses-myopic-lens-frame.jpg"/>
          <p:cNvPicPr>
            <a:picLocks noChangeAspect="1" noChangeArrowheads="1"/>
          </p:cNvPicPr>
          <p:nvPr/>
        </p:nvPicPr>
        <p:blipFill>
          <a:blip r:embed="rId4" cstate="print"/>
          <a:srcRect l="11428" t="29643" r="14643" b="29643"/>
          <a:stretch>
            <a:fillRect/>
          </a:stretch>
        </p:blipFill>
        <p:spPr bwMode="auto">
          <a:xfrm>
            <a:off x="3000364" y="4500570"/>
            <a:ext cx="2786082" cy="1534364"/>
          </a:xfrm>
          <a:prstGeom prst="rect">
            <a:avLst/>
          </a:prstGeom>
          <a:noFill/>
        </p:spPr>
      </p:pic>
      <p:pic>
        <p:nvPicPr>
          <p:cNvPr id="3077" name="Picture 5" descr="C:\Users\LENOVO\Desktop\Л.В\КАРТИНКИ\11486078186bf00bb2be8a10925a8d48865186a008b_b.jpg"/>
          <p:cNvPicPr>
            <a:picLocks noChangeAspect="1" noChangeArrowheads="1"/>
          </p:cNvPicPr>
          <p:nvPr/>
        </p:nvPicPr>
        <p:blipFill>
          <a:blip r:embed="rId5" cstate="print"/>
          <a:srcRect l="2500" t="4392" r="6250" b="591"/>
          <a:stretch>
            <a:fillRect/>
          </a:stretch>
        </p:blipFill>
        <p:spPr bwMode="auto">
          <a:xfrm>
            <a:off x="2857488" y="285727"/>
            <a:ext cx="3857652" cy="3963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Дидактическая игра «Отгадай вид спорта»  для детей 5-6 лет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 вид спорта</dc:title>
  <dc:creator>LENOVO</dc:creator>
  <cp:lastModifiedBy>Любовь Аникина</cp:lastModifiedBy>
  <cp:revision>6</cp:revision>
  <dcterms:created xsi:type="dcterms:W3CDTF">2018-09-25T04:34:41Z</dcterms:created>
  <dcterms:modified xsi:type="dcterms:W3CDTF">2019-02-18T15:24:07Z</dcterms:modified>
</cp:coreProperties>
</file>