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D8C-D9C4-4A59-B8E2-22F913341252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958B-D301-43B0-BF07-C66B02300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58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D8C-D9C4-4A59-B8E2-22F913341252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958B-D301-43B0-BF07-C66B02300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71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D8C-D9C4-4A59-B8E2-22F913341252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958B-D301-43B0-BF07-C66B02300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D8C-D9C4-4A59-B8E2-22F913341252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958B-D301-43B0-BF07-C66B02300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01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D8C-D9C4-4A59-B8E2-22F913341252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958B-D301-43B0-BF07-C66B02300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17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D8C-D9C4-4A59-B8E2-22F913341252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958B-D301-43B0-BF07-C66B02300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73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D8C-D9C4-4A59-B8E2-22F913341252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958B-D301-43B0-BF07-C66B02300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45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D8C-D9C4-4A59-B8E2-22F913341252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958B-D301-43B0-BF07-C66B02300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63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D8C-D9C4-4A59-B8E2-22F913341252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958B-D301-43B0-BF07-C66B02300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53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D8C-D9C4-4A59-B8E2-22F913341252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958B-D301-43B0-BF07-C66B02300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13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CD8C-D9C4-4A59-B8E2-22F913341252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C958B-D301-43B0-BF07-C66B02300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376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CD8C-D9C4-4A59-B8E2-22F913341252}" type="datetimeFigureOut">
              <a:rPr lang="ru-RU" smtClean="0"/>
              <a:t>04.03.2019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C958B-D301-43B0-BF07-C66B02300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40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Дидактическая игра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упражнение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Аппликация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«Ёлочка»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4-5 лет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Цель</a:t>
            </a:r>
            <a:r>
              <a:rPr lang="ru-RU" sz="1400" b="1" u="sng" dirty="0"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r>
              <a:rPr lang="en-US" sz="14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научить </a:t>
            </a: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ребёнка вырезать </a:t>
            </a: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из квадрата треугольники, разрезая его по диагонали.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u="sng" dirty="0">
                <a:latin typeface="Times New Roman" pitchFamily="18" charset="0"/>
                <a:ea typeface="Calibri"/>
                <a:cs typeface="Times New Roman" pitchFamily="18" charset="0"/>
              </a:rPr>
              <a:t>Задача: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научить вырезать</a:t>
            </a:r>
            <a:r>
              <a:rPr lang="ru-RU" sz="14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из квадрата треугольники, разрезая его по диагонали для </a:t>
            </a:r>
            <a:r>
              <a:rPr lang="ru-RU" sz="1400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создания аппликации.</a:t>
            </a:r>
            <a:endParaRPr lang="ru-RU" sz="1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воспитывать аккуратность при работе с бумагой и ножницами;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 pitchFamily="18" charset="0"/>
                <a:ea typeface="Calibri"/>
                <a:cs typeface="Times New Roman" pitchFamily="18" charset="0"/>
              </a:rPr>
              <a:t>- научить технике безопасности при работе с ножницами</a:t>
            </a:r>
            <a:r>
              <a:rPr lang="ru-RU" sz="14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4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Ход игры: </a:t>
            </a:r>
            <a:endParaRPr lang="ru-RU" sz="1400" b="1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совместно с ребёнком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рассматривают картинку и находят, как сделать такую картинку. Совместно обсуждают, как из квадратов можно вырезать треугольники. Вырезают и накладывают детали друг на друга, чтобы получилась нужная картинка.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 в творчестве!</a:t>
            </a:r>
          </a:p>
          <a:p>
            <a:pPr lvl="0"/>
            <a:endParaRPr lang="ru-RU" sz="3000" dirty="0">
              <a:solidFill>
                <a:prstClr val="black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96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0000">
            <a:off x="3095627" y="634114"/>
            <a:ext cx="295275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49335">
            <a:off x="3090571" y="1691512"/>
            <a:ext cx="2870345" cy="287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49335">
            <a:off x="3050204" y="2600160"/>
            <a:ext cx="295275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78522">
            <a:off x="3073604" y="3646577"/>
            <a:ext cx="295275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617" y="5122952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03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314325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23895"/>
            <a:ext cx="314325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229200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9" y="1435727"/>
            <a:ext cx="314325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37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00000">
            <a:off x="3095627" y="634114"/>
            <a:ext cx="295275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49335">
            <a:off x="3050205" y="1592047"/>
            <a:ext cx="295275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49335">
            <a:off x="3050204" y="2600160"/>
            <a:ext cx="295275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78522">
            <a:off x="3073604" y="3646577"/>
            <a:ext cx="295275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617" y="5122952"/>
            <a:ext cx="923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3479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100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Дидактическая игра – упражнение Аппликация  «Ёлочка» 4-5 лет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10</cp:revision>
  <dcterms:created xsi:type="dcterms:W3CDTF">2019-02-27T17:56:41Z</dcterms:created>
  <dcterms:modified xsi:type="dcterms:W3CDTF">2019-03-04T13:30:56Z</dcterms:modified>
</cp:coreProperties>
</file>